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28800425" cy="431641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B85E"/>
    <a:srgbClr val="36A9E1"/>
    <a:srgbClr val="C7181D"/>
    <a:srgbClr val="F7A715"/>
    <a:srgbClr val="0C8738"/>
    <a:srgbClr val="F83ED0"/>
    <a:srgbClr val="F961D8"/>
    <a:srgbClr val="FA86E1"/>
    <a:srgbClr val="FDCBF2"/>
    <a:srgbClr val="C71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B5FD48-638E-4D34-8AA3-0F3631E5503D}" v="8" dt="2024-10-01T19:03:58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21" d="100"/>
          <a:sy n="21" d="100"/>
        </p:scale>
        <p:origin x="1891" y="-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lipe Cabral" userId="833baceef2f1465a" providerId="LiveId" clId="{42B5FD48-638E-4D34-8AA3-0F3631E5503D}"/>
    <pc:docChg chg="undo custSel modSld">
      <pc:chgData name="Felipe Cabral" userId="833baceef2f1465a" providerId="LiveId" clId="{42B5FD48-638E-4D34-8AA3-0F3631E5503D}" dt="2024-10-01T19:13:35.199" v="180" actId="1076"/>
      <pc:docMkLst>
        <pc:docMk/>
      </pc:docMkLst>
      <pc:sldChg chg="modSp mod">
        <pc:chgData name="Felipe Cabral" userId="833baceef2f1465a" providerId="LiveId" clId="{42B5FD48-638E-4D34-8AA3-0F3631E5503D}" dt="2024-10-01T19:01:38.229" v="24" actId="14100"/>
        <pc:sldMkLst>
          <pc:docMk/>
          <pc:sldMk cId="3114087985" sldId="256"/>
        </pc:sldMkLst>
        <pc:spChg chg="mod">
          <ac:chgData name="Felipe Cabral" userId="833baceef2f1465a" providerId="LiveId" clId="{42B5FD48-638E-4D34-8AA3-0F3631E5503D}" dt="2024-10-01T19:01:38.229" v="24" actId="14100"/>
          <ac:spMkLst>
            <pc:docMk/>
            <pc:sldMk cId="3114087985" sldId="256"/>
            <ac:spMk id="16" creationId="{EC0E1D89-FC10-AD89-A1E5-C3D41CAA02CE}"/>
          </ac:spMkLst>
        </pc:spChg>
        <pc:spChg chg="mod">
          <ac:chgData name="Felipe Cabral" userId="833baceef2f1465a" providerId="LiveId" clId="{42B5FD48-638E-4D34-8AA3-0F3631E5503D}" dt="2024-10-01T19:00:25.383" v="5" actId="20577"/>
          <ac:spMkLst>
            <pc:docMk/>
            <pc:sldMk cId="3114087985" sldId="256"/>
            <ac:spMk id="24" creationId="{AD67782B-DCFA-6B08-6798-9FA7B8B460BB}"/>
          </ac:spMkLst>
        </pc:spChg>
      </pc:sldChg>
      <pc:sldChg chg="addSp delSp modSp mod">
        <pc:chgData name="Felipe Cabral" userId="833baceef2f1465a" providerId="LiveId" clId="{42B5FD48-638E-4D34-8AA3-0F3631E5503D}" dt="2024-10-01T19:13:35.199" v="180" actId="1076"/>
        <pc:sldMkLst>
          <pc:docMk/>
          <pc:sldMk cId="4254550432" sldId="257"/>
        </pc:sldMkLst>
        <pc:spChg chg="mod">
          <ac:chgData name="Felipe Cabral" userId="833baceef2f1465a" providerId="LiveId" clId="{42B5FD48-638E-4D34-8AA3-0F3631E5503D}" dt="2024-10-01T19:11:35.076" v="97" actId="1076"/>
          <ac:spMkLst>
            <pc:docMk/>
            <pc:sldMk cId="4254550432" sldId="257"/>
            <ac:spMk id="2" creationId="{F7579EA1-898A-DCCC-3515-D8D8427DAC39}"/>
          </ac:spMkLst>
        </pc:spChg>
        <pc:spChg chg="mod">
          <ac:chgData name="Felipe Cabral" userId="833baceef2f1465a" providerId="LiveId" clId="{42B5FD48-638E-4D34-8AA3-0F3631E5503D}" dt="2024-10-01T19:09:38.410" v="80" actId="27636"/>
          <ac:spMkLst>
            <pc:docMk/>
            <pc:sldMk cId="4254550432" sldId="257"/>
            <ac:spMk id="3" creationId="{6F91772B-9BF0-3F8C-F9E6-8A58F11BC2A1}"/>
          </ac:spMkLst>
        </pc:spChg>
        <pc:spChg chg="mod">
          <ac:chgData name="Felipe Cabral" userId="833baceef2f1465a" providerId="LiveId" clId="{42B5FD48-638E-4D34-8AA3-0F3631E5503D}" dt="2024-10-01T19:11:30" v="96" actId="1076"/>
          <ac:spMkLst>
            <pc:docMk/>
            <pc:sldMk cId="4254550432" sldId="257"/>
            <ac:spMk id="8" creationId="{FCA84932-40F4-EE24-C070-AA630A60CC26}"/>
          </ac:spMkLst>
        </pc:spChg>
        <pc:spChg chg="mod">
          <ac:chgData name="Felipe Cabral" userId="833baceef2f1465a" providerId="LiveId" clId="{42B5FD48-638E-4D34-8AA3-0F3631E5503D}" dt="2024-10-01T19:11:03.585" v="92" actId="207"/>
          <ac:spMkLst>
            <pc:docMk/>
            <pc:sldMk cId="4254550432" sldId="257"/>
            <ac:spMk id="10" creationId="{04FE5990-4EE6-B3EA-1CC1-942BDE8BD87D}"/>
          </ac:spMkLst>
        </pc:spChg>
        <pc:spChg chg="mod">
          <ac:chgData name="Felipe Cabral" userId="833baceef2f1465a" providerId="LiveId" clId="{42B5FD48-638E-4D34-8AA3-0F3631E5503D}" dt="2024-10-01T19:11:39.236" v="98" actId="1076"/>
          <ac:spMkLst>
            <pc:docMk/>
            <pc:sldMk cId="4254550432" sldId="257"/>
            <ac:spMk id="11" creationId="{8F69C525-FB36-A8EC-354C-832846EB8B22}"/>
          </ac:spMkLst>
        </pc:spChg>
        <pc:spChg chg="mod">
          <ac:chgData name="Felipe Cabral" userId="833baceef2f1465a" providerId="LiveId" clId="{42B5FD48-638E-4D34-8AA3-0F3631E5503D}" dt="2024-10-01T19:12:52.083" v="127" actId="14100"/>
          <ac:spMkLst>
            <pc:docMk/>
            <pc:sldMk cId="4254550432" sldId="257"/>
            <ac:spMk id="12" creationId="{4CC61FA7-FB28-9DB6-DBCD-DCCB84807BD2}"/>
          </ac:spMkLst>
        </pc:spChg>
        <pc:spChg chg="mod">
          <ac:chgData name="Felipe Cabral" userId="833baceef2f1465a" providerId="LiveId" clId="{42B5FD48-638E-4D34-8AA3-0F3631E5503D}" dt="2024-10-01T19:13:07.050" v="157" actId="14100"/>
          <ac:spMkLst>
            <pc:docMk/>
            <pc:sldMk cId="4254550432" sldId="257"/>
            <ac:spMk id="14" creationId="{5D9F876B-36EF-DB4C-3577-3A15BAB21D9F}"/>
          </ac:spMkLst>
        </pc:spChg>
        <pc:spChg chg="mod">
          <ac:chgData name="Felipe Cabral" userId="833baceef2f1465a" providerId="LiveId" clId="{42B5FD48-638E-4D34-8AA3-0F3631E5503D}" dt="2024-10-01T19:12:18.918" v="103" actId="207"/>
          <ac:spMkLst>
            <pc:docMk/>
            <pc:sldMk cId="4254550432" sldId="257"/>
            <ac:spMk id="16" creationId="{EC0E1D89-FC10-AD89-A1E5-C3D41CAA02CE}"/>
          </ac:spMkLst>
        </pc:spChg>
        <pc:spChg chg="mod">
          <ac:chgData name="Felipe Cabral" userId="833baceef2f1465a" providerId="LiveId" clId="{42B5FD48-638E-4D34-8AA3-0F3631E5503D}" dt="2024-10-01T19:13:31.927" v="179" actId="14100"/>
          <ac:spMkLst>
            <pc:docMk/>
            <pc:sldMk cId="4254550432" sldId="257"/>
            <ac:spMk id="21" creationId="{9C2A5176-47AA-6FA6-57A1-5EF24B856C04}"/>
          </ac:spMkLst>
        </pc:spChg>
        <pc:spChg chg="mod">
          <ac:chgData name="Felipe Cabral" userId="833baceef2f1465a" providerId="LiveId" clId="{42B5FD48-638E-4D34-8AA3-0F3631E5503D}" dt="2024-10-01T19:12:36.173" v="105" actId="207"/>
          <ac:spMkLst>
            <pc:docMk/>
            <pc:sldMk cId="4254550432" sldId="257"/>
            <ac:spMk id="24" creationId="{AD67782B-DCFA-6B08-6798-9FA7B8B460BB}"/>
          </ac:spMkLst>
        </pc:spChg>
        <pc:picChg chg="add mod">
          <ac:chgData name="Felipe Cabral" userId="833baceef2f1465a" providerId="LiveId" clId="{42B5FD48-638E-4D34-8AA3-0F3631E5503D}" dt="2024-10-01T19:09:48.715" v="81" actId="1076"/>
          <ac:picMkLst>
            <pc:docMk/>
            <pc:sldMk cId="4254550432" sldId="257"/>
            <ac:picMk id="4" creationId="{05C60A43-CFA7-0814-DBDD-2EFDD117CC17}"/>
          </ac:picMkLst>
        </pc:picChg>
        <pc:picChg chg="del">
          <ac:chgData name="Felipe Cabral" userId="833baceef2f1465a" providerId="LiveId" clId="{42B5FD48-638E-4D34-8AA3-0F3631E5503D}" dt="2024-10-01T19:01:42.915" v="25" actId="478"/>
          <ac:picMkLst>
            <pc:docMk/>
            <pc:sldMk cId="4254550432" sldId="257"/>
            <ac:picMk id="6" creationId="{B6D94CA2-8EA6-4AA0-E48A-373B1516E8D1}"/>
          </ac:picMkLst>
        </pc:picChg>
        <pc:picChg chg="add del mod">
          <ac:chgData name="Felipe Cabral" userId="833baceef2f1465a" providerId="LiveId" clId="{42B5FD48-638E-4D34-8AA3-0F3631E5503D}" dt="2024-10-01T19:03:38.201" v="39" actId="478"/>
          <ac:picMkLst>
            <pc:docMk/>
            <pc:sldMk cId="4254550432" sldId="257"/>
            <ac:picMk id="9" creationId="{0C1EB26A-7276-9CDC-A84D-41DC8F73CBDA}"/>
          </ac:picMkLst>
        </pc:picChg>
        <pc:picChg chg="mod">
          <ac:chgData name="Felipe Cabral" userId="833baceef2f1465a" providerId="LiveId" clId="{42B5FD48-638E-4D34-8AA3-0F3631E5503D}" dt="2024-10-01T19:13:35.199" v="180" actId="1076"/>
          <ac:picMkLst>
            <pc:docMk/>
            <pc:sldMk cId="4254550432" sldId="257"/>
            <ac:picMk id="19" creationId="{DEA15849-03E3-09F0-AE8F-F880B6D4B810}"/>
          </ac:picMkLst>
        </pc:picChg>
        <pc:picChg chg="add mod ord">
          <ac:chgData name="Felipe Cabral" userId="833baceef2f1465a" providerId="LiveId" clId="{42B5FD48-638E-4D34-8AA3-0F3631E5503D}" dt="2024-10-01T19:11:43.756" v="100" actId="1076"/>
          <ac:picMkLst>
            <pc:docMk/>
            <pc:sldMk cId="4254550432" sldId="257"/>
            <ac:picMk id="20" creationId="{0C0A72A6-BA89-280A-F0F8-33738E6FED68}"/>
          </ac:picMkLst>
        </pc:picChg>
        <pc:picChg chg="add del mod">
          <ac:chgData name="Felipe Cabral" userId="833baceef2f1465a" providerId="LiveId" clId="{42B5FD48-638E-4D34-8AA3-0F3631E5503D}" dt="2024-10-01T19:02:19.540" v="32" actId="478"/>
          <ac:picMkLst>
            <pc:docMk/>
            <pc:sldMk cId="4254550432" sldId="257"/>
            <ac:picMk id="1026" creationId="{F4400F46-64B9-0476-C6AE-D1322AF19DD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64132"/>
            <a:ext cx="24480361" cy="15027510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71161"/>
            <a:ext cx="21600319" cy="10421335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156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392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298090"/>
            <a:ext cx="6210092" cy="3657960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298090"/>
            <a:ext cx="18270270" cy="3657960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555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8748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61069"/>
            <a:ext cx="24840367" cy="17955074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886005"/>
            <a:ext cx="24840367" cy="9442149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078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490450"/>
            <a:ext cx="12240181" cy="273872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490450"/>
            <a:ext cx="12240181" cy="2738724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55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298099"/>
            <a:ext cx="24840367" cy="834306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81209"/>
            <a:ext cx="12183928" cy="5185687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66895"/>
            <a:ext cx="12183928" cy="231907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81209"/>
            <a:ext cx="12243932" cy="5185687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66895"/>
            <a:ext cx="12243932" cy="231907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12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719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617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77608"/>
            <a:ext cx="9288887" cy="1007162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14844"/>
            <a:ext cx="14580215" cy="30674505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49238"/>
            <a:ext cx="9288887" cy="23990064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929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77608"/>
            <a:ext cx="9288887" cy="1007162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14844"/>
            <a:ext cx="14580215" cy="30674505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49238"/>
            <a:ext cx="9288887" cy="23990064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A0F7B-562E-4346-B4A3-0D4B98878E7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33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298099"/>
            <a:ext cx="24840367" cy="8343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490450"/>
            <a:ext cx="24840367" cy="27387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06759"/>
            <a:ext cx="6480096" cy="22980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A0F7B-562E-4346-B4A3-0D4B98878E7C}" type="datetimeFigureOut">
              <a:rPr lang="pt-BR" smtClean="0"/>
              <a:t>02/10/2024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06759"/>
            <a:ext cx="9720143" cy="22980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06759"/>
            <a:ext cx="6480096" cy="22980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847C-2CAA-4FF5-8A31-F6D2A5EF2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32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F91772B-9BF0-3F8C-F9E6-8A58F11BC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46000" y="39250109"/>
            <a:ext cx="3230224" cy="1404334"/>
          </a:xfrm>
        </p:spPr>
        <p:txBody>
          <a:bodyPr>
            <a:norm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ODS: (Inserir os ODS que o projeto está inserido)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F0673CA-C5C3-F275-2B6D-AC5C101B24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067" r="31563" b="443"/>
          <a:stretch/>
        </p:blipFill>
        <p:spPr>
          <a:xfrm>
            <a:off x="0" y="41025608"/>
            <a:ext cx="28800425" cy="2138517"/>
          </a:xfrm>
          <a:prstGeom prst="rect">
            <a:avLst/>
          </a:prstGeom>
        </p:spPr>
      </p:pic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4CC61FA7-FB28-9DB6-DBCD-DCCB84807BD2}"/>
              </a:ext>
            </a:extLst>
          </p:cNvPr>
          <p:cNvSpPr/>
          <p:nvPr/>
        </p:nvSpPr>
        <p:spPr>
          <a:xfrm>
            <a:off x="812826" y="9769604"/>
            <a:ext cx="9733252" cy="1195234"/>
          </a:xfrm>
          <a:prstGeom prst="roundRect">
            <a:avLst>
              <a:gd name="adj" fmla="val 26635"/>
            </a:avLst>
          </a:prstGeom>
          <a:solidFill>
            <a:srgbClr val="6EB8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45" b="1" dirty="0">
                <a:latin typeface="Arial" panose="020B0604020202020204" pitchFamily="34" charset="0"/>
                <a:cs typeface="Arial" panose="020B0604020202020204" pitchFamily="34" charset="0"/>
              </a:rPr>
              <a:t>1. FUNDAMENTAÇÃO TEÓRICA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2C53F4D-5732-AADC-75A7-85F5AF781117}"/>
              </a:ext>
            </a:extLst>
          </p:cNvPr>
          <p:cNvSpPr txBox="1"/>
          <p:nvPr/>
        </p:nvSpPr>
        <p:spPr>
          <a:xfrm>
            <a:off x="812826" y="11336003"/>
            <a:ext cx="12856631" cy="9806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ipsum non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vel.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sem non, porta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augue.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tempus.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Etiam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erat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est. Etiam id augue in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erat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est. Etiam id augue in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523" dirty="0"/>
          </a:p>
        </p:txBody>
      </p:sp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id="{5D9F876B-36EF-DB4C-3577-3A15BAB21D9F}"/>
              </a:ext>
            </a:extLst>
          </p:cNvPr>
          <p:cNvSpPr/>
          <p:nvPr/>
        </p:nvSpPr>
        <p:spPr>
          <a:xfrm>
            <a:off x="812827" y="27848644"/>
            <a:ext cx="11348692" cy="1193998"/>
          </a:xfrm>
          <a:prstGeom prst="roundRect">
            <a:avLst>
              <a:gd name="adj" fmla="val 26635"/>
            </a:avLst>
          </a:prstGeom>
          <a:solidFill>
            <a:srgbClr val="F7A71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45" b="1" dirty="0">
                <a:latin typeface="Arial" panose="020B0604020202020204" pitchFamily="34" charset="0"/>
                <a:cs typeface="Arial" panose="020B0604020202020204" pitchFamily="34" charset="0"/>
              </a:rPr>
              <a:t>3. METODOLOGIA/ ATIVIDADES REALIZADAS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7BD986A-E352-B4B8-EEE1-E141AFA0AFE4}"/>
              </a:ext>
            </a:extLst>
          </p:cNvPr>
          <p:cNvSpPr txBox="1"/>
          <p:nvPr/>
        </p:nvSpPr>
        <p:spPr>
          <a:xfrm>
            <a:off x="812826" y="29407935"/>
            <a:ext cx="13208485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ipsum non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vel.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sem non, porta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augue.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tempus.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Etiam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erat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est. Etiam id augue in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id="{EC0E1D89-FC10-AD89-A1E5-C3D41CAA02CE}"/>
              </a:ext>
            </a:extLst>
          </p:cNvPr>
          <p:cNvSpPr/>
          <p:nvPr/>
        </p:nvSpPr>
        <p:spPr>
          <a:xfrm>
            <a:off x="14842876" y="9663935"/>
            <a:ext cx="9056369" cy="1193998"/>
          </a:xfrm>
          <a:prstGeom prst="roundRect">
            <a:avLst>
              <a:gd name="adj" fmla="val 26635"/>
            </a:avLst>
          </a:prstGeom>
          <a:solidFill>
            <a:srgbClr val="C7181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45" b="1" dirty="0">
                <a:latin typeface="Arial" panose="020B0604020202020204" pitchFamily="34" charset="0"/>
                <a:cs typeface="Arial" panose="020B0604020202020204" pitchFamily="34" charset="0"/>
              </a:rPr>
              <a:t>4. RESULTADOS / RESULTADOS ESPERADOS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5A1CFF44-9636-59D1-057B-971B2115E8DC}"/>
              </a:ext>
            </a:extLst>
          </p:cNvPr>
          <p:cNvSpPr txBox="1"/>
          <p:nvPr/>
        </p:nvSpPr>
        <p:spPr>
          <a:xfrm>
            <a:off x="14938358" y="11366584"/>
            <a:ext cx="13208485" cy="937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ipsum non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vel.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sem non, porta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augue.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tempus.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Etiam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erat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est. Etiam id augue in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erat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est. Etiam id augue in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523" dirty="0"/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DEA15849-03E3-09F0-AE8F-F880B6D4B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4477" y="22463480"/>
            <a:ext cx="11750703" cy="3608232"/>
          </a:xfrm>
          <a:prstGeom prst="rect">
            <a:avLst/>
          </a:prstGeom>
        </p:spPr>
      </p:pic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9C2A5176-47AA-6FA6-57A1-5EF24B856C04}"/>
              </a:ext>
            </a:extLst>
          </p:cNvPr>
          <p:cNvSpPr/>
          <p:nvPr/>
        </p:nvSpPr>
        <p:spPr>
          <a:xfrm>
            <a:off x="14989183" y="28101129"/>
            <a:ext cx="8388977" cy="1193998"/>
          </a:xfrm>
          <a:prstGeom prst="roundRect">
            <a:avLst>
              <a:gd name="adj" fmla="val 26635"/>
            </a:avLst>
          </a:prstGeom>
          <a:solidFill>
            <a:srgbClr val="36A9E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45" b="1" dirty="0">
                <a:latin typeface="Arial" panose="020B0604020202020204" pitchFamily="34" charset="0"/>
                <a:cs typeface="Arial" panose="020B0604020202020204" pitchFamily="34" charset="0"/>
              </a:rPr>
              <a:t>5. CONSIDERAÇÕES FINAIS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FAB238E-FA92-001F-D6BC-AE70179F67AC}"/>
              </a:ext>
            </a:extLst>
          </p:cNvPr>
          <p:cNvSpPr txBox="1"/>
          <p:nvPr/>
        </p:nvSpPr>
        <p:spPr>
          <a:xfrm>
            <a:off x="15338516" y="29739836"/>
            <a:ext cx="132084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ipsum non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vel.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sem non, porta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augue.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tempus.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AD67782B-DCFA-6B08-6798-9FA7B8B460BB}"/>
              </a:ext>
            </a:extLst>
          </p:cNvPr>
          <p:cNvSpPr/>
          <p:nvPr/>
        </p:nvSpPr>
        <p:spPr>
          <a:xfrm>
            <a:off x="14989183" y="34154863"/>
            <a:ext cx="5529398" cy="1191825"/>
          </a:xfrm>
          <a:prstGeom prst="roundRect">
            <a:avLst>
              <a:gd name="adj" fmla="val 26635"/>
            </a:avLst>
          </a:prstGeom>
          <a:solidFill>
            <a:srgbClr val="6EB8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45" b="1" dirty="0">
                <a:latin typeface="Arial" panose="020B0604020202020204" pitchFamily="34" charset="0"/>
                <a:cs typeface="Arial" panose="020B0604020202020204" pitchFamily="34" charset="0"/>
              </a:rPr>
              <a:t>5. REFERÊNCIAS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5306583C-C7EA-E4C1-8DBF-015CAFC7269A}"/>
              </a:ext>
            </a:extLst>
          </p:cNvPr>
          <p:cNvSpPr txBox="1"/>
          <p:nvPr/>
        </p:nvSpPr>
        <p:spPr>
          <a:xfrm>
            <a:off x="15338515" y="35484417"/>
            <a:ext cx="132084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88CB1921-03BF-C371-2A1B-B7CC2B99E964}"/>
              </a:ext>
            </a:extLst>
          </p:cNvPr>
          <p:cNvSpPr/>
          <p:nvPr/>
        </p:nvSpPr>
        <p:spPr>
          <a:xfrm>
            <a:off x="812827" y="20898483"/>
            <a:ext cx="11348692" cy="1193998"/>
          </a:xfrm>
          <a:prstGeom prst="roundRect">
            <a:avLst>
              <a:gd name="adj" fmla="val 26635"/>
            </a:avLst>
          </a:prstGeom>
          <a:solidFill>
            <a:srgbClr val="0C873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445" b="1" dirty="0">
                <a:latin typeface="Arial" panose="020B0604020202020204" pitchFamily="34" charset="0"/>
                <a:cs typeface="Arial" panose="020B0604020202020204" pitchFamily="34" charset="0"/>
              </a:rPr>
              <a:t>2. INDAGAÇÃO CIENTÍFICA/ IPÓTESE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94AA638-CF0C-CD20-E35B-0B4705F049F3}"/>
              </a:ext>
            </a:extLst>
          </p:cNvPr>
          <p:cNvSpPr txBox="1"/>
          <p:nvPr/>
        </p:nvSpPr>
        <p:spPr>
          <a:xfrm>
            <a:off x="812826" y="22710263"/>
            <a:ext cx="132084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ipsum non urna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gravida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vel.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sem non, porta urna.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id augue.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tempus.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17" name="Imagem 16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D242DB29-AA11-8446-4EA3-3AB181AA83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206"/>
          <a:stretch/>
        </p:blipFill>
        <p:spPr>
          <a:xfrm>
            <a:off x="0" y="-72924"/>
            <a:ext cx="28769024" cy="927958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7579EA1-898A-DCCC-3515-D8D8427DAC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12793" y="6452426"/>
            <a:ext cx="14417036" cy="1625509"/>
          </a:xfrm>
        </p:spPr>
        <p:txBody>
          <a:bodyPr>
            <a:normAutofit/>
          </a:bodyPr>
          <a:lstStyle/>
          <a:p>
            <a:r>
              <a:rPr lang="pt-BR" sz="7822" b="1" dirty="0">
                <a:latin typeface="Arial" panose="020B0604020202020204" pitchFamily="34" charset="0"/>
                <a:cs typeface="Arial" panose="020B0604020202020204" pitchFamily="34" charset="0"/>
              </a:rPr>
              <a:t>TÍTULO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CA84932-40F4-EE24-C070-AA630A60CC26}"/>
              </a:ext>
            </a:extLst>
          </p:cNvPr>
          <p:cNvSpPr txBox="1"/>
          <p:nvPr/>
        </p:nvSpPr>
        <p:spPr>
          <a:xfrm>
            <a:off x="5704649" y="5295766"/>
            <a:ext cx="176305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Nome autor 1, Nome autor 2, Nome autor 3, Nome autor 4, Nome autor 5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200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F69C525-FB36-A8EC-354C-832846EB8B22}"/>
              </a:ext>
            </a:extLst>
          </p:cNvPr>
          <p:cNvSpPr txBox="1"/>
          <p:nvPr/>
        </p:nvSpPr>
        <p:spPr>
          <a:xfrm>
            <a:off x="5704649" y="4528573"/>
            <a:ext cx="17359723" cy="639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56" dirty="0">
                <a:latin typeface="Arial" panose="020B0604020202020204" pitchFamily="34" charset="0"/>
                <a:cs typeface="Arial" panose="020B0604020202020204" pitchFamily="34" charset="0"/>
              </a:rPr>
              <a:t>NOME DA ESCOLA/INSTITUIÇÃO</a:t>
            </a:r>
          </a:p>
        </p:txBody>
      </p:sp>
    </p:spTree>
    <p:extLst>
      <p:ext uri="{BB962C8B-B14F-4D97-AF65-F5344CB8AC3E}">
        <p14:creationId xmlns:p14="http://schemas.microsoft.com/office/powerpoint/2010/main" val="42545504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192</TotalTime>
  <Words>1141</Words>
  <Application>Microsoft Office PowerPoint</Application>
  <PresentationFormat>Personalizar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TÍTULO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UNeB - MisAl - Hyderson Dos Santos Alves</dc:creator>
  <cp:lastModifiedBy>Jadriane Xavier</cp:lastModifiedBy>
  <cp:revision>10</cp:revision>
  <dcterms:created xsi:type="dcterms:W3CDTF">2024-06-23T14:47:49Z</dcterms:created>
  <dcterms:modified xsi:type="dcterms:W3CDTF">2024-10-02T16:40:45Z</dcterms:modified>
</cp:coreProperties>
</file>