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8738"/>
    <a:srgbClr val="73B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95669-C730-F2DC-65DC-612A8DE5B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1BD8F6-4E8D-A37D-8652-E96D55646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E5EA17-6CDF-37D9-D305-DBE9E338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1EFA31-4376-874E-8B6B-9BB07D1F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289D47-7303-1EE2-CAFB-0E74C0D7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03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B4ED0-5EF2-DC64-B194-DBD437A3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593CC50-1F50-CFEC-436F-DADF859A9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34EA54-1B01-CA70-7613-846C61A6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45136D-8D3A-BFC2-78EC-6B00D2F07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ABAF28-A3F2-6503-7AE7-EFD557AC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3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75A023-FEB6-8E5B-F67F-A77F60F9B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44D4DF-F818-1561-5B7D-2B410C0F0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1A0ED7-DA15-82E7-42A7-B3574439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AFC371-FB24-7086-342F-C3FC5035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AA2613-6B9C-0D72-78F2-E14DB6B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68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EEFC7-B42C-B8DB-90B3-951CFA22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2D445F-2CB2-23E1-FDBB-5D8E90B21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DBFE98-AD2F-F187-6F82-C1A18ABC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20CD9B-18A8-6A9D-9760-6D1BD1D7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3D217-A916-FDB6-23A0-CFC34C1F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15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F8D6A-BBE2-BFB4-7499-E410525B2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12F3AD-6B94-DD22-3F26-A9EF74D30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6F6A8A-71C2-CA29-BE91-B229B643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736BEA-6B5D-3877-3147-33E4A65D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3DC948-ED02-B560-8F3A-B414AF48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07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E43EF-DF36-B8AE-47D0-84CE1627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D5F0B-4088-CB27-9C1B-7C957B5D6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20A7FB8-47CA-5491-0D0B-6D0C1A987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B7C930-628A-8FC2-6790-DD1E50C8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C24570-8824-60BE-7ECB-B334B04D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C269C9-565C-3BDF-CAAC-187F12149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4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88646-4CF2-9161-B647-7492CB44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09A8D9-F396-6FE7-F5B0-D76C5AE11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E90445-9636-E7D9-8798-B4866833E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72FFBF0-5FDD-FFF0-F0C4-FD190195F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D17013A-3875-5E1B-D803-4F6339C20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7CF2BA3-1CB3-4584-A8F4-D88665A4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558493-65E5-721B-E4D7-280E7676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AF55C6E-40FC-21FE-4729-7C1BE9C4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30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2E4EE-EE0C-BB08-3E79-F211AE649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060906F-B969-9ED9-7AA9-D5A3D5FCC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25C155-2B2C-C261-A82B-D4D2DD56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6337036-2F1C-CFA1-E019-9F8340EB4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94A6509-23D0-9183-2A26-168E3632E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EFF2443-7020-C90D-9646-E724E5CA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A6BCBAF-0B1C-1AFB-C526-3B97EC0C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21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5143E-C037-7145-4EC2-65DF9562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8D73CC-9783-47E2-E664-88DAC8FD2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4A2EE27-0342-6356-106D-6F2685F43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22BD46-D1CA-A8EE-F11C-5AC05C8D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EC7433F-08FF-8295-6F4F-CDC89406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1D9F78-76FC-8ED6-9E0B-B29283D51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51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3300B-B0C6-A0D3-44D9-76DEAB92A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A8B2FDC-042E-C5EF-078E-1518CDE48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479FD9-4DBD-7FE1-1C01-9ECAD18A3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BBF42E-339D-0897-8DE1-11E20EBF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DA20F3-9B24-453A-06B3-18D64445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FD9244-8870-9066-C87F-396E4B4B6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11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C0F5E20-00CC-BF42-D379-5F8416F4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41C32E-56C7-58D5-6B4A-3DADFD348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C5DD91-8E73-0F58-E6AB-B051097C5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3BAC-5BC3-4D99-9EDA-9C914D0C0A0F}" type="datetimeFigureOut">
              <a:rPr lang="pt-BR" smtClean="0"/>
              <a:t>23/06/2024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D65B3B-64D2-E402-8BE2-6B804D4CC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824B14-9E96-1C23-B0C4-C9C97330F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94460-6BEB-4619-983E-FA6C95492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29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7475B-0AC5-A200-F04D-DE88FB022F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4A1A55-6BD3-2793-5371-72F851A4B9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F94212E-9E8E-381C-889F-AF74914FF5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8"/>
          <a:stretch/>
        </p:blipFill>
        <p:spPr>
          <a:xfrm>
            <a:off x="-1375" y="0"/>
            <a:ext cx="12193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0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7385E50-0743-F433-5773-2D62290E11C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3B7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F9102FD-CEE4-358F-8AFF-7A74FEEEA879}"/>
              </a:ext>
            </a:extLst>
          </p:cNvPr>
          <p:cNvSpPr/>
          <p:nvPr/>
        </p:nvSpPr>
        <p:spPr>
          <a:xfrm>
            <a:off x="-1152525" y="-504825"/>
            <a:ext cx="4591050" cy="4591050"/>
          </a:xfrm>
          <a:prstGeom prst="ellipse">
            <a:avLst/>
          </a:prstGeom>
          <a:solidFill>
            <a:srgbClr val="0C87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78FE46C1-08D4-E901-7D4D-B9B4F560CB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37"/>
          <a:stretch/>
        </p:blipFill>
        <p:spPr>
          <a:xfrm>
            <a:off x="-288627" y="0"/>
            <a:ext cx="12769254" cy="691990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0EFC140-D0CF-AD37-6B27-53E740132C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58"/>
          <a:stretch/>
        </p:blipFill>
        <p:spPr>
          <a:xfrm>
            <a:off x="0" y="5960369"/>
            <a:ext cx="12192000" cy="89763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6CE8A0-32C6-3B22-18E7-6746C1C3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2838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TÍTULO DO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71891A-1382-00E2-EF4A-DDD001AF7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4931"/>
            <a:ext cx="10515600" cy="747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500" b="1" dirty="0">
                <a:solidFill>
                  <a:schemeClr val="bg1"/>
                </a:solidFill>
              </a:rPr>
              <a:t>ODS </a:t>
            </a:r>
            <a:r>
              <a:rPr lang="pt-BR" sz="3500" b="1">
                <a:solidFill>
                  <a:schemeClr val="bg1"/>
                </a:solidFill>
              </a:rPr>
              <a:t>de Abrangência</a:t>
            </a:r>
            <a:endParaRPr lang="pt-BR" sz="3500" b="1" dirty="0">
              <a:solidFill>
                <a:schemeClr val="bg1"/>
              </a:solidFill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E7307852-56B5-5C24-2B1C-E1EC9C1327FE}"/>
              </a:ext>
            </a:extLst>
          </p:cNvPr>
          <p:cNvSpPr/>
          <p:nvPr/>
        </p:nvSpPr>
        <p:spPr>
          <a:xfrm>
            <a:off x="1657350" y="939154"/>
            <a:ext cx="8877300" cy="1009650"/>
          </a:xfrm>
          <a:prstGeom prst="round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C72A4D7-7F8C-3D87-7B2B-C33369070B09}"/>
              </a:ext>
            </a:extLst>
          </p:cNvPr>
          <p:cNvSpPr txBox="1"/>
          <p:nvPr/>
        </p:nvSpPr>
        <p:spPr>
          <a:xfrm>
            <a:off x="3704492" y="3299466"/>
            <a:ext cx="4783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Nome dos(as) Autores(as)</a:t>
            </a:r>
          </a:p>
          <a:p>
            <a:pPr algn="ctr"/>
            <a:r>
              <a:rPr lang="pt-BR" dirty="0" err="1">
                <a:solidFill>
                  <a:schemeClr val="bg1"/>
                </a:solidFill>
              </a:rPr>
              <a:t>Xxxxxxxxxxxxxxxxx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 err="1">
                <a:solidFill>
                  <a:schemeClr val="bg1"/>
                </a:solidFill>
              </a:rPr>
              <a:t>Xxxxxxxxxxxxxxxxx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 err="1">
                <a:solidFill>
                  <a:schemeClr val="bg1"/>
                </a:solidFill>
              </a:rPr>
              <a:t>Xxxxxxxxxxxxxxxxx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 err="1">
                <a:solidFill>
                  <a:schemeClr val="bg1"/>
                </a:solidFill>
              </a:rPr>
              <a:t>Xxxxxxxxxxxxxxxxx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>
                <a:solidFill>
                  <a:schemeClr val="bg1"/>
                </a:solidFill>
              </a:rPr>
              <a:t>Nome da Instituição</a:t>
            </a:r>
          </a:p>
          <a:p>
            <a:pPr algn="ctr"/>
            <a:r>
              <a:rPr lang="pt-BR" dirty="0" err="1">
                <a:solidFill>
                  <a:schemeClr val="bg1"/>
                </a:solidFill>
              </a:rPr>
              <a:t>xxxxxxxxxxxxxxxxxxxxx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7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3D71708B-E1AE-3800-2F89-61057AC1C1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" t="1272" b="79704"/>
          <a:stretch/>
        </p:blipFill>
        <p:spPr>
          <a:xfrm>
            <a:off x="0" y="0"/>
            <a:ext cx="12192000" cy="126047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9DC9100-22E3-E3C0-07E5-28DBACDB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19" y="947655"/>
            <a:ext cx="3676650" cy="881146"/>
          </a:xfrm>
        </p:spPr>
        <p:txBody>
          <a:bodyPr>
            <a:normAutofit/>
          </a:bodyPr>
          <a:lstStyle/>
          <a:p>
            <a:r>
              <a:rPr lang="pt-BR" sz="3000" b="1" dirty="0"/>
              <a:t>1. INTRODUÇÃO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A48C5F4-D6F9-B5AE-F3A3-60CAA0388CE1}"/>
              </a:ext>
            </a:extLst>
          </p:cNvPr>
          <p:cNvSpPr txBox="1"/>
          <p:nvPr/>
        </p:nvSpPr>
        <p:spPr>
          <a:xfrm>
            <a:off x="312821" y="1828801"/>
            <a:ext cx="11646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quis ipsum non urna </a:t>
            </a:r>
            <a:r>
              <a:rPr lang="pt-BR" dirty="0" err="1"/>
              <a:t>mollis</a:t>
            </a:r>
            <a:r>
              <a:rPr lang="pt-BR" dirty="0"/>
              <a:t> gravida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 nunc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r>
              <a:rPr lang="pt-BR" dirty="0"/>
              <a:t> vel. </a:t>
            </a:r>
            <a:r>
              <a:rPr lang="pt-BR" dirty="0" err="1"/>
              <a:t>Vivamus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, </a:t>
            </a:r>
            <a:r>
              <a:rPr lang="pt-BR" dirty="0" err="1"/>
              <a:t>rutrum</a:t>
            </a:r>
            <a:r>
              <a:rPr lang="pt-BR" dirty="0"/>
              <a:t> sem non, porta urna.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, augue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mattis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, </a:t>
            </a:r>
            <a:r>
              <a:rPr lang="pt-BR" dirty="0" err="1"/>
              <a:t>nisl</a:t>
            </a:r>
            <a:r>
              <a:rPr lang="pt-BR" dirty="0"/>
              <a:t> augue </a:t>
            </a:r>
            <a:r>
              <a:rPr lang="pt-BR" dirty="0" err="1"/>
              <a:t>suscipit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, quis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 in </a:t>
            </a:r>
            <a:r>
              <a:rPr lang="pt-BR" dirty="0" err="1"/>
              <a:t>arcu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quis </a:t>
            </a:r>
            <a:r>
              <a:rPr lang="pt-BR" dirty="0" err="1"/>
              <a:t>ornare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Ut </a:t>
            </a:r>
            <a:r>
              <a:rPr lang="pt-BR" dirty="0" err="1"/>
              <a:t>laoreet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a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, </a:t>
            </a:r>
            <a:r>
              <a:rPr lang="pt-BR" dirty="0" err="1"/>
              <a:t>purus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mollis</a:t>
            </a:r>
            <a:r>
              <a:rPr lang="pt-BR" dirty="0"/>
              <a:t>, </a:t>
            </a:r>
            <a:r>
              <a:rPr lang="pt-BR" dirty="0" err="1"/>
              <a:t>nibh</a:t>
            </a:r>
            <a:r>
              <a:rPr lang="pt-BR" dirty="0"/>
              <a:t> nunc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id augue. </a:t>
            </a:r>
            <a:r>
              <a:rPr lang="pt-BR" dirty="0" err="1"/>
              <a:t>Curabitur</a:t>
            </a:r>
            <a:r>
              <a:rPr lang="pt-BR" dirty="0"/>
              <a:t>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ut </a:t>
            </a:r>
            <a:r>
              <a:rPr lang="pt-BR" dirty="0" err="1"/>
              <a:t>ex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tempus. </a:t>
            </a:r>
            <a:r>
              <a:rPr lang="pt-BR" dirty="0" err="1"/>
              <a:t>Fusce</a:t>
            </a:r>
            <a:r>
              <a:rPr lang="pt-BR" dirty="0"/>
              <a:t> non </a:t>
            </a:r>
            <a:r>
              <a:rPr lang="pt-BR" dirty="0" err="1"/>
              <a:t>lacinia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. </a:t>
            </a:r>
          </a:p>
          <a:p>
            <a:r>
              <a:rPr lang="pt-BR" dirty="0" err="1"/>
              <a:t>Duis</a:t>
            </a:r>
            <a:r>
              <a:rPr lang="pt-BR" dirty="0"/>
              <a:t> id </a:t>
            </a:r>
            <a:r>
              <a:rPr lang="pt-BR" dirty="0" err="1"/>
              <a:t>orci</a:t>
            </a:r>
            <a:r>
              <a:rPr lang="pt-BR" dirty="0"/>
              <a:t> vitae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non </a:t>
            </a:r>
            <a:r>
              <a:rPr lang="pt-BR" dirty="0" err="1"/>
              <a:t>elit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Proin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</a:t>
            </a:r>
            <a:r>
              <a:rPr lang="pt-BR" dirty="0" err="1"/>
              <a:t>venenatis</a:t>
            </a:r>
            <a:r>
              <a:rPr lang="pt-BR" dirty="0"/>
              <a:t>. Etiam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id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non urna.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placerat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ut erat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mi </a:t>
            </a:r>
            <a:r>
              <a:rPr lang="pt-BR" dirty="0" err="1"/>
              <a:t>purus</a:t>
            </a:r>
            <a:r>
              <a:rPr lang="pt-BR" dirty="0"/>
              <a:t>,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,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urna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ante </a:t>
            </a:r>
            <a:r>
              <a:rPr lang="pt-BR" dirty="0" err="1"/>
              <a:t>facilisis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a </a:t>
            </a:r>
            <a:r>
              <a:rPr lang="pt-BR" dirty="0" err="1"/>
              <a:t>metus</a:t>
            </a:r>
            <a:r>
              <a:rPr lang="pt-BR" dirty="0"/>
              <a:t> est. Etiam id augue in ipsum </a:t>
            </a:r>
            <a:r>
              <a:rPr lang="pt-BR" dirty="0" err="1"/>
              <a:t>placerat</a:t>
            </a:r>
            <a:r>
              <a:rPr lang="pt-BR" dirty="0"/>
              <a:t> porta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</a:p>
          <a:p>
            <a:endParaRPr lang="pt-BR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49D1E5A4-A9A7-A7C1-4225-CEC5E0DB4F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1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582A44F-0F4F-61BD-B485-65E598C07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  <p:pic>
        <p:nvPicPr>
          <p:cNvPr id="4" name="Espaço Reservado para Conteúdo 8">
            <a:extLst>
              <a:ext uri="{FF2B5EF4-FFF2-40B4-BE49-F238E27FC236}">
                <a16:creationId xmlns:a16="http://schemas.microsoft.com/office/drawing/2014/main" id="{AFBCFECF-AAC9-33DD-9FAE-8557233BE4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" t="1272" b="79704"/>
          <a:stretch/>
        </p:blipFill>
        <p:spPr>
          <a:xfrm>
            <a:off x="0" y="0"/>
            <a:ext cx="12192000" cy="12604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32508B-D1A0-0C68-A5B9-06CBE835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87437"/>
            <a:ext cx="4076700" cy="738188"/>
          </a:xfrm>
        </p:spPr>
        <p:txBody>
          <a:bodyPr>
            <a:normAutofit/>
          </a:bodyPr>
          <a:lstStyle/>
          <a:p>
            <a:r>
              <a:rPr lang="pt-BR" sz="3000" b="1" dirty="0"/>
              <a:t>2. 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B31699-4D4E-C1DA-5895-E6244075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25625"/>
            <a:ext cx="11544300" cy="3944938"/>
          </a:xfrm>
        </p:spPr>
        <p:txBody>
          <a:bodyPr>
            <a:normAutofit fontScale="77500" lnSpcReduction="20000"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quis ipsum non urna </a:t>
            </a:r>
            <a:r>
              <a:rPr lang="pt-BR" dirty="0" err="1"/>
              <a:t>mollis</a:t>
            </a:r>
            <a:r>
              <a:rPr lang="pt-BR" dirty="0"/>
              <a:t> gravida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 nunc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r>
              <a:rPr lang="pt-BR" dirty="0"/>
              <a:t> vel. </a:t>
            </a:r>
            <a:r>
              <a:rPr lang="pt-BR" dirty="0" err="1"/>
              <a:t>Vivamus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, </a:t>
            </a:r>
            <a:r>
              <a:rPr lang="pt-BR" dirty="0" err="1"/>
              <a:t>rutrum</a:t>
            </a:r>
            <a:r>
              <a:rPr lang="pt-BR" dirty="0"/>
              <a:t> sem non, porta urna.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, augue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mattis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, </a:t>
            </a:r>
            <a:r>
              <a:rPr lang="pt-BR" dirty="0" err="1"/>
              <a:t>nisl</a:t>
            </a:r>
            <a:r>
              <a:rPr lang="pt-BR" dirty="0"/>
              <a:t> augue </a:t>
            </a:r>
            <a:r>
              <a:rPr lang="pt-BR" dirty="0" err="1"/>
              <a:t>suscipit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, quis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 in </a:t>
            </a:r>
            <a:r>
              <a:rPr lang="pt-BR" dirty="0" err="1"/>
              <a:t>arcu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quis </a:t>
            </a:r>
            <a:r>
              <a:rPr lang="pt-BR" dirty="0" err="1"/>
              <a:t>ornare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Ut </a:t>
            </a:r>
            <a:r>
              <a:rPr lang="pt-BR" dirty="0" err="1"/>
              <a:t>laoreet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a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, </a:t>
            </a:r>
            <a:r>
              <a:rPr lang="pt-BR" dirty="0" err="1"/>
              <a:t>purus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mollis</a:t>
            </a:r>
            <a:r>
              <a:rPr lang="pt-BR" dirty="0"/>
              <a:t>, </a:t>
            </a:r>
            <a:r>
              <a:rPr lang="pt-BR" dirty="0" err="1"/>
              <a:t>nibh</a:t>
            </a:r>
            <a:r>
              <a:rPr lang="pt-BR" dirty="0"/>
              <a:t> nunc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id augue. </a:t>
            </a:r>
            <a:r>
              <a:rPr lang="pt-BR" dirty="0" err="1"/>
              <a:t>Curabitur</a:t>
            </a:r>
            <a:r>
              <a:rPr lang="pt-BR" dirty="0"/>
              <a:t>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ut </a:t>
            </a:r>
            <a:r>
              <a:rPr lang="pt-BR" dirty="0" err="1"/>
              <a:t>ex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tempus. </a:t>
            </a:r>
            <a:r>
              <a:rPr lang="pt-BR" dirty="0" err="1"/>
              <a:t>Fusce</a:t>
            </a:r>
            <a:r>
              <a:rPr lang="pt-BR" dirty="0"/>
              <a:t> non </a:t>
            </a:r>
            <a:r>
              <a:rPr lang="pt-BR" dirty="0" err="1"/>
              <a:t>lacinia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. </a:t>
            </a:r>
          </a:p>
          <a:p>
            <a:r>
              <a:rPr lang="pt-BR" dirty="0" err="1"/>
              <a:t>Duis</a:t>
            </a:r>
            <a:r>
              <a:rPr lang="pt-BR" dirty="0"/>
              <a:t> id </a:t>
            </a:r>
            <a:r>
              <a:rPr lang="pt-BR" dirty="0" err="1"/>
              <a:t>orci</a:t>
            </a:r>
            <a:r>
              <a:rPr lang="pt-BR" dirty="0"/>
              <a:t> vitae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non </a:t>
            </a:r>
            <a:r>
              <a:rPr lang="pt-BR" dirty="0" err="1"/>
              <a:t>elit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Proin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</a:t>
            </a:r>
            <a:r>
              <a:rPr lang="pt-BR" dirty="0" err="1"/>
              <a:t>venenatis</a:t>
            </a:r>
            <a:r>
              <a:rPr lang="pt-BR" dirty="0"/>
              <a:t>. Etiam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id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non urna.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placerat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ut erat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mi </a:t>
            </a:r>
            <a:r>
              <a:rPr lang="pt-BR" dirty="0" err="1"/>
              <a:t>purus</a:t>
            </a:r>
            <a:r>
              <a:rPr lang="pt-BR" dirty="0"/>
              <a:t>,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,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urna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ante </a:t>
            </a:r>
            <a:r>
              <a:rPr lang="pt-BR" dirty="0" err="1"/>
              <a:t>facilisis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a </a:t>
            </a:r>
            <a:r>
              <a:rPr lang="pt-BR" dirty="0" err="1"/>
              <a:t>metus</a:t>
            </a:r>
            <a:r>
              <a:rPr lang="pt-BR" dirty="0"/>
              <a:t> est. Etiam id augue in ipsum </a:t>
            </a:r>
            <a:r>
              <a:rPr lang="pt-BR" dirty="0" err="1"/>
              <a:t>placerat</a:t>
            </a:r>
            <a:r>
              <a:rPr lang="pt-BR" dirty="0"/>
              <a:t> porta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06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582A44F-0F4F-61BD-B485-65E598C07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  <p:pic>
        <p:nvPicPr>
          <p:cNvPr id="4" name="Espaço Reservado para Conteúdo 8">
            <a:extLst>
              <a:ext uri="{FF2B5EF4-FFF2-40B4-BE49-F238E27FC236}">
                <a16:creationId xmlns:a16="http://schemas.microsoft.com/office/drawing/2014/main" id="{AFBCFECF-AAC9-33DD-9FAE-8557233BE4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" t="1272" b="79704"/>
          <a:stretch/>
        </p:blipFill>
        <p:spPr>
          <a:xfrm>
            <a:off x="0" y="0"/>
            <a:ext cx="12192000" cy="12604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32508B-D1A0-0C68-A5B9-06CBE835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87437"/>
            <a:ext cx="5772150" cy="738188"/>
          </a:xfrm>
        </p:spPr>
        <p:txBody>
          <a:bodyPr>
            <a:normAutofit/>
          </a:bodyPr>
          <a:lstStyle/>
          <a:p>
            <a:r>
              <a:rPr lang="pt-BR" sz="3000" b="1" dirty="0"/>
              <a:t>3. 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B31699-4D4E-C1DA-5895-E6244075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850" y="1825625"/>
            <a:ext cx="7734300" cy="3944938"/>
          </a:xfrm>
        </p:spPr>
        <p:txBody>
          <a:bodyPr>
            <a:normAutofit fontScale="62500" lnSpcReduction="20000"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quis ipsum non urna </a:t>
            </a:r>
            <a:r>
              <a:rPr lang="pt-BR" dirty="0" err="1"/>
              <a:t>mollis</a:t>
            </a:r>
            <a:r>
              <a:rPr lang="pt-BR" dirty="0"/>
              <a:t> gravida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 nunc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r>
              <a:rPr lang="pt-BR" dirty="0"/>
              <a:t> vel. </a:t>
            </a:r>
            <a:r>
              <a:rPr lang="pt-BR" dirty="0" err="1"/>
              <a:t>Vivamus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, </a:t>
            </a:r>
            <a:r>
              <a:rPr lang="pt-BR" dirty="0" err="1"/>
              <a:t>rutrum</a:t>
            </a:r>
            <a:r>
              <a:rPr lang="pt-BR" dirty="0"/>
              <a:t> sem non, porta urna.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, augue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mattis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, </a:t>
            </a:r>
            <a:r>
              <a:rPr lang="pt-BR" dirty="0" err="1"/>
              <a:t>nisl</a:t>
            </a:r>
            <a:r>
              <a:rPr lang="pt-BR" dirty="0"/>
              <a:t> augue </a:t>
            </a:r>
            <a:r>
              <a:rPr lang="pt-BR" dirty="0" err="1"/>
              <a:t>suscipit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, quis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 in </a:t>
            </a:r>
            <a:r>
              <a:rPr lang="pt-BR" dirty="0" err="1"/>
              <a:t>arcu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quis </a:t>
            </a:r>
            <a:r>
              <a:rPr lang="pt-BR" dirty="0" err="1"/>
              <a:t>ornare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Ut </a:t>
            </a:r>
            <a:r>
              <a:rPr lang="pt-BR" dirty="0" err="1"/>
              <a:t>laoreet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a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, </a:t>
            </a:r>
            <a:r>
              <a:rPr lang="pt-BR" dirty="0" err="1"/>
              <a:t>purus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mollis</a:t>
            </a:r>
            <a:r>
              <a:rPr lang="pt-BR" dirty="0"/>
              <a:t>, </a:t>
            </a:r>
            <a:r>
              <a:rPr lang="pt-BR" dirty="0" err="1"/>
              <a:t>nibh</a:t>
            </a:r>
            <a:r>
              <a:rPr lang="pt-BR" dirty="0"/>
              <a:t> nunc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id augue. </a:t>
            </a:r>
            <a:r>
              <a:rPr lang="pt-BR" dirty="0" err="1"/>
              <a:t>Curabitur</a:t>
            </a:r>
            <a:r>
              <a:rPr lang="pt-BR" dirty="0"/>
              <a:t>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ut </a:t>
            </a:r>
            <a:r>
              <a:rPr lang="pt-BR" dirty="0" err="1"/>
              <a:t>ex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tempus. </a:t>
            </a:r>
            <a:r>
              <a:rPr lang="pt-BR" dirty="0" err="1"/>
              <a:t>Fusce</a:t>
            </a:r>
            <a:r>
              <a:rPr lang="pt-BR" dirty="0"/>
              <a:t> non </a:t>
            </a:r>
            <a:r>
              <a:rPr lang="pt-BR" dirty="0" err="1"/>
              <a:t>lacinia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. </a:t>
            </a:r>
          </a:p>
          <a:p>
            <a:r>
              <a:rPr lang="pt-BR" dirty="0" err="1"/>
              <a:t>Duis</a:t>
            </a:r>
            <a:r>
              <a:rPr lang="pt-BR" dirty="0"/>
              <a:t> id </a:t>
            </a:r>
            <a:r>
              <a:rPr lang="pt-BR" dirty="0" err="1"/>
              <a:t>orci</a:t>
            </a:r>
            <a:r>
              <a:rPr lang="pt-BR" dirty="0"/>
              <a:t> vitae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non </a:t>
            </a:r>
            <a:r>
              <a:rPr lang="pt-BR" dirty="0" err="1"/>
              <a:t>elit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Proin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</a:t>
            </a:r>
            <a:r>
              <a:rPr lang="pt-BR" dirty="0" err="1"/>
              <a:t>venenatis</a:t>
            </a:r>
            <a:r>
              <a:rPr lang="pt-BR" dirty="0"/>
              <a:t>. Etiam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id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non urna.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placerat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ut erat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mi </a:t>
            </a:r>
            <a:r>
              <a:rPr lang="pt-BR" dirty="0" err="1"/>
              <a:t>purus</a:t>
            </a:r>
            <a:r>
              <a:rPr lang="pt-BR" dirty="0"/>
              <a:t>,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,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urna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ante </a:t>
            </a:r>
            <a:r>
              <a:rPr lang="pt-BR" dirty="0" err="1"/>
              <a:t>facilisis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a </a:t>
            </a:r>
            <a:r>
              <a:rPr lang="pt-BR" dirty="0" err="1"/>
              <a:t>metus</a:t>
            </a:r>
            <a:r>
              <a:rPr lang="pt-BR" dirty="0"/>
              <a:t> est. Etiam id augue in ipsum </a:t>
            </a:r>
            <a:r>
              <a:rPr lang="pt-BR" dirty="0" err="1"/>
              <a:t>placerat</a:t>
            </a:r>
            <a:r>
              <a:rPr lang="pt-BR" dirty="0"/>
              <a:t> porta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33E1FFE-BBC8-50D5-BE7F-2877A5AB3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2584052"/>
            <a:ext cx="3567239" cy="109537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02EDBE1-700C-528D-8E3B-6294B233AB5C}"/>
              </a:ext>
            </a:extLst>
          </p:cNvPr>
          <p:cNvSpPr txBox="1"/>
          <p:nvPr/>
        </p:nvSpPr>
        <p:spPr>
          <a:xfrm>
            <a:off x="323850" y="394335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697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582A44F-0F4F-61BD-B485-65E598C07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  <p:pic>
        <p:nvPicPr>
          <p:cNvPr id="4" name="Espaço Reservado para Conteúdo 8">
            <a:extLst>
              <a:ext uri="{FF2B5EF4-FFF2-40B4-BE49-F238E27FC236}">
                <a16:creationId xmlns:a16="http://schemas.microsoft.com/office/drawing/2014/main" id="{AFBCFECF-AAC9-33DD-9FAE-8557233BE4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" t="1272" b="79704"/>
          <a:stretch/>
        </p:blipFill>
        <p:spPr>
          <a:xfrm>
            <a:off x="0" y="0"/>
            <a:ext cx="12192000" cy="12604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32508B-D1A0-0C68-A5B9-06CBE835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87437"/>
            <a:ext cx="5772150" cy="738188"/>
          </a:xfrm>
        </p:spPr>
        <p:txBody>
          <a:bodyPr>
            <a:normAutofit/>
          </a:bodyPr>
          <a:lstStyle/>
          <a:p>
            <a:r>
              <a:rPr lang="pt-BR" sz="3000" b="1" dirty="0"/>
              <a:t>4. 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B31699-4D4E-C1DA-5895-E6244075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25625"/>
            <a:ext cx="11544300" cy="3944938"/>
          </a:xfrm>
        </p:spPr>
        <p:txBody>
          <a:bodyPr>
            <a:normAutofit fontScale="77500" lnSpcReduction="20000"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quis ipsum non urna </a:t>
            </a:r>
            <a:r>
              <a:rPr lang="pt-BR" dirty="0" err="1"/>
              <a:t>mollis</a:t>
            </a:r>
            <a:r>
              <a:rPr lang="pt-BR" dirty="0"/>
              <a:t> gravida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 nunc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r>
              <a:rPr lang="pt-BR" dirty="0"/>
              <a:t> vel. </a:t>
            </a:r>
            <a:r>
              <a:rPr lang="pt-BR" dirty="0" err="1"/>
              <a:t>Vivamus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, </a:t>
            </a:r>
            <a:r>
              <a:rPr lang="pt-BR" dirty="0" err="1"/>
              <a:t>rutrum</a:t>
            </a:r>
            <a:r>
              <a:rPr lang="pt-BR" dirty="0"/>
              <a:t> sem non, porta urna.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, augue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mattis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, </a:t>
            </a:r>
            <a:r>
              <a:rPr lang="pt-BR" dirty="0" err="1"/>
              <a:t>nisl</a:t>
            </a:r>
            <a:r>
              <a:rPr lang="pt-BR" dirty="0"/>
              <a:t> augue </a:t>
            </a:r>
            <a:r>
              <a:rPr lang="pt-BR" dirty="0" err="1"/>
              <a:t>suscipit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, quis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 in </a:t>
            </a:r>
            <a:r>
              <a:rPr lang="pt-BR" dirty="0" err="1"/>
              <a:t>arcu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quis </a:t>
            </a:r>
            <a:r>
              <a:rPr lang="pt-BR" dirty="0" err="1"/>
              <a:t>ornare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Ut </a:t>
            </a:r>
            <a:r>
              <a:rPr lang="pt-BR" dirty="0" err="1"/>
              <a:t>laoreet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a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, </a:t>
            </a:r>
            <a:r>
              <a:rPr lang="pt-BR" dirty="0" err="1"/>
              <a:t>purus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mollis</a:t>
            </a:r>
            <a:r>
              <a:rPr lang="pt-BR" dirty="0"/>
              <a:t>, </a:t>
            </a:r>
            <a:r>
              <a:rPr lang="pt-BR" dirty="0" err="1"/>
              <a:t>nibh</a:t>
            </a:r>
            <a:r>
              <a:rPr lang="pt-BR" dirty="0"/>
              <a:t> nunc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id augue. </a:t>
            </a:r>
            <a:r>
              <a:rPr lang="pt-BR" dirty="0" err="1"/>
              <a:t>Curabitur</a:t>
            </a:r>
            <a:r>
              <a:rPr lang="pt-BR" dirty="0"/>
              <a:t>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ut </a:t>
            </a:r>
            <a:r>
              <a:rPr lang="pt-BR" dirty="0" err="1"/>
              <a:t>ex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tempus. </a:t>
            </a:r>
            <a:r>
              <a:rPr lang="pt-BR" dirty="0" err="1"/>
              <a:t>Fusce</a:t>
            </a:r>
            <a:r>
              <a:rPr lang="pt-BR" dirty="0"/>
              <a:t> non </a:t>
            </a:r>
            <a:r>
              <a:rPr lang="pt-BR" dirty="0" err="1"/>
              <a:t>lacinia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. </a:t>
            </a:r>
          </a:p>
          <a:p>
            <a:r>
              <a:rPr lang="pt-BR" dirty="0" err="1"/>
              <a:t>Duis</a:t>
            </a:r>
            <a:r>
              <a:rPr lang="pt-BR" dirty="0"/>
              <a:t> id </a:t>
            </a:r>
            <a:r>
              <a:rPr lang="pt-BR" dirty="0" err="1"/>
              <a:t>orci</a:t>
            </a:r>
            <a:r>
              <a:rPr lang="pt-BR" dirty="0"/>
              <a:t> vitae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non </a:t>
            </a:r>
            <a:r>
              <a:rPr lang="pt-BR" dirty="0" err="1"/>
              <a:t>elit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Proin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</a:t>
            </a:r>
            <a:r>
              <a:rPr lang="pt-BR" dirty="0" err="1"/>
              <a:t>venenatis</a:t>
            </a:r>
            <a:r>
              <a:rPr lang="pt-BR" dirty="0"/>
              <a:t>. Etiam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id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non urna.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placerat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ut erat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mi </a:t>
            </a:r>
            <a:r>
              <a:rPr lang="pt-BR" dirty="0" err="1"/>
              <a:t>purus</a:t>
            </a:r>
            <a:r>
              <a:rPr lang="pt-BR" dirty="0"/>
              <a:t>,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,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urna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ante </a:t>
            </a:r>
            <a:r>
              <a:rPr lang="pt-BR" dirty="0" err="1"/>
              <a:t>facilisis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a </a:t>
            </a:r>
            <a:r>
              <a:rPr lang="pt-BR" dirty="0" err="1"/>
              <a:t>metus</a:t>
            </a:r>
            <a:r>
              <a:rPr lang="pt-BR" dirty="0"/>
              <a:t> est. Etiam id augue in ipsum </a:t>
            </a:r>
            <a:r>
              <a:rPr lang="pt-BR" dirty="0" err="1"/>
              <a:t>placerat</a:t>
            </a:r>
            <a:r>
              <a:rPr lang="pt-BR" dirty="0"/>
              <a:t> porta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056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582A44F-0F4F-61BD-B485-65E598C07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  <p:pic>
        <p:nvPicPr>
          <p:cNvPr id="4" name="Espaço Reservado para Conteúdo 8">
            <a:extLst>
              <a:ext uri="{FF2B5EF4-FFF2-40B4-BE49-F238E27FC236}">
                <a16:creationId xmlns:a16="http://schemas.microsoft.com/office/drawing/2014/main" id="{AFBCFECF-AAC9-33DD-9FAE-8557233BE4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" t="1272" b="79704"/>
          <a:stretch/>
        </p:blipFill>
        <p:spPr>
          <a:xfrm>
            <a:off x="0" y="0"/>
            <a:ext cx="12192000" cy="12604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32508B-D1A0-0C68-A5B9-06CBE835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87437"/>
            <a:ext cx="5772150" cy="738188"/>
          </a:xfrm>
        </p:spPr>
        <p:txBody>
          <a:bodyPr>
            <a:normAutofit/>
          </a:bodyPr>
          <a:lstStyle/>
          <a:p>
            <a:r>
              <a:rPr lang="pt-BR" sz="3000" b="1" dirty="0"/>
              <a:t>5. 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B31699-4D4E-C1DA-5895-E6244075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25625"/>
            <a:ext cx="11544300" cy="3944938"/>
          </a:xfrm>
        </p:spPr>
        <p:txBody>
          <a:bodyPr>
            <a:normAutofit fontScale="77500" lnSpcReduction="20000"/>
          </a:bodyPr>
          <a:lstStyle/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quis ipsum non urna </a:t>
            </a:r>
            <a:r>
              <a:rPr lang="pt-BR" dirty="0" err="1"/>
              <a:t>mollis</a:t>
            </a:r>
            <a:r>
              <a:rPr lang="pt-BR" dirty="0"/>
              <a:t> gravida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 nunc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eu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lacus</a:t>
            </a:r>
            <a:r>
              <a:rPr lang="pt-BR" dirty="0"/>
              <a:t> </a:t>
            </a:r>
            <a:r>
              <a:rPr lang="pt-BR" dirty="0" err="1"/>
              <a:t>lectus</a:t>
            </a:r>
            <a:r>
              <a:rPr lang="pt-BR" dirty="0"/>
              <a:t>, et </a:t>
            </a:r>
            <a:r>
              <a:rPr lang="pt-BR" dirty="0" err="1"/>
              <a:t>aliquet</a:t>
            </a:r>
            <a:r>
              <a:rPr lang="pt-BR" dirty="0"/>
              <a:t> libero </a:t>
            </a:r>
            <a:r>
              <a:rPr lang="pt-BR" dirty="0" err="1"/>
              <a:t>efficitur</a:t>
            </a:r>
            <a:r>
              <a:rPr lang="pt-BR" dirty="0"/>
              <a:t> vel. </a:t>
            </a:r>
            <a:r>
              <a:rPr lang="pt-BR" dirty="0" err="1"/>
              <a:t>Vivamus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accumsan</a:t>
            </a:r>
            <a:r>
              <a:rPr lang="pt-BR" dirty="0"/>
              <a:t>, </a:t>
            </a:r>
            <a:r>
              <a:rPr lang="pt-BR" dirty="0" err="1"/>
              <a:t>rutrum</a:t>
            </a:r>
            <a:r>
              <a:rPr lang="pt-BR" dirty="0"/>
              <a:t> sem non, porta urna.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, augue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mattis</a:t>
            </a:r>
            <a:r>
              <a:rPr lang="pt-BR" dirty="0"/>
              <a:t> </a:t>
            </a:r>
            <a:r>
              <a:rPr lang="pt-BR" dirty="0" err="1"/>
              <a:t>viverra</a:t>
            </a:r>
            <a:r>
              <a:rPr lang="pt-BR" dirty="0"/>
              <a:t>, </a:t>
            </a:r>
            <a:r>
              <a:rPr lang="pt-BR" dirty="0" err="1"/>
              <a:t>nisl</a:t>
            </a:r>
            <a:r>
              <a:rPr lang="pt-BR" dirty="0"/>
              <a:t> augue </a:t>
            </a:r>
            <a:r>
              <a:rPr lang="pt-BR" dirty="0" err="1"/>
              <a:t>suscipit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, quis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 in </a:t>
            </a:r>
            <a:r>
              <a:rPr lang="pt-BR" dirty="0" err="1"/>
              <a:t>arcu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quis </a:t>
            </a:r>
            <a:r>
              <a:rPr lang="pt-BR" dirty="0" err="1"/>
              <a:t>ornare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Ut </a:t>
            </a:r>
            <a:r>
              <a:rPr lang="pt-BR" dirty="0" err="1"/>
              <a:t>laoreet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a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, </a:t>
            </a:r>
            <a:r>
              <a:rPr lang="pt-BR" dirty="0" err="1"/>
              <a:t>purus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mollis</a:t>
            </a:r>
            <a:r>
              <a:rPr lang="pt-BR" dirty="0"/>
              <a:t>, </a:t>
            </a:r>
            <a:r>
              <a:rPr lang="pt-BR" dirty="0" err="1"/>
              <a:t>nibh</a:t>
            </a:r>
            <a:r>
              <a:rPr lang="pt-BR" dirty="0"/>
              <a:t> nunc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id augue. </a:t>
            </a:r>
            <a:r>
              <a:rPr lang="pt-BR" dirty="0" err="1"/>
              <a:t>Curabitur</a:t>
            </a:r>
            <a:r>
              <a:rPr lang="pt-BR" dirty="0"/>
              <a:t>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ut </a:t>
            </a:r>
            <a:r>
              <a:rPr lang="pt-BR" dirty="0" err="1"/>
              <a:t>ex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tempus. </a:t>
            </a:r>
            <a:r>
              <a:rPr lang="pt-BR" dirty="0" err="1"/>
              <a:t>Fusce</a:t>
            </a:r>
            <a:r>
              <a:rPr lang="pt-BR" dirty="0"/>
              <a:t> non </a:t>
            </a:r>
            <a:r>
              <a:rPr lang="pt-BR" dirty="0" err="1"/>
              <a:t>lacinia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. </a:t>
            </a:r>
          </a:p>
          <a:p>
            <a:r>
              <a:rPr lang="pt-BR" dirty="0" err="1"/>
              <a:t>Duis</a:t>
            </a:r>
            <a:r>
              <a:rPr lang="pt-BR" dirty="0"/>
              <a:t> id </a:t>
            </a:r>
            <a:r>
              <a:rPr lang="pt-BR" dirty="0" err="1"/>
              <a:t>orci</a:t>
            </a:r>
            <a:r>
              <a:rPr lang="pt-BR" dirty="0"/>
              <a:t> vitae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laoreet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non </a:t>
            </a:r>
            <a:r>
              <a:rPr lang="pt-BR" dirty="0" err="1"/>
              <a:t>elit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Proin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 </a:t>
            </a:r>
            <a:r>
              <a:rPr lang="pt-BR" dirty="0" err="1"/>
              <a:t>consequat</a:t>
            </a:r>
            <a:r>
              <a:rPr lang="pt-BR" dirty="0"/>
              <a:t> </a:t>
            </a:r>
            <a:r>
              <a:rPr lang="pt-BR" dirty="0" err="1"/>
              <a:t>venenatis</a:t>
            </a:r>
            <a:r>
              <a:rPr lang="pt-BR" dirty="0"/>
              <a:t>. Etiam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mauris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id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non urna.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placerat</a:t>
            </a:r>
            <a:r>
              <a:rPr lang="pt-BR" dirty="0"/>
              <a:t> </a:t>
            </a:r>
            <a:r>
              <a:rPr lang="pt-BR" dirty="0" err="1"/>
              <a:t>quam</a:t>
            </a:r>
            <a:r>
              <a:rPr lang="pt-BR" dirty="0"/>
              <a:t> ut erat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euismod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mi </a:t>
            </a:r>
            <a:r>
              <a:rPr lang="pt-BR" dirty="0" err="1"/>
              <a:t>purus</a:t>
            </a:r>
            <a:r>
              <a:rPr lang="pt-BR" dirty="0"/>
              <a:t>,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,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. </a:t>
            </a:r>
            <a:r>
              <a:rPr lang="pt-BR" dirty="0" err="1"/>
              <a:t>Aenean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urna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ante </a:t>
            </a:r>
            <a:r>
              <a:rPr lang="pt-BR" dirty="0" err="1"/>
              <a:t>facilisis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commodo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a </a:t>
            </a:r>
            <a:r>
              <a:rPr lang="pt-BR" dirty="0" err="1"/>
              <a:t>metus</a:t>
            </a:r>
            <a:r>
              <a:rPr lang="pt-BR" dirty="0"/>
              <a:t> est. Etiam id augue in ipsum </a:t>
            </a:r>
            <a:r>
              <a:rPr lang="pt-BR" dirty="0" err="1"/>
              <a:t>placerat</a:t>
            </a:r>
            <a:r>
              <a:rPr lang="pt-BR" dirty="0"/>
              <a:t> porta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432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C696513B-D8E8-68B7-4CAB-2D2658ACB172}"/>
              </a:ext>
            </a:extLst>
          </p:cNvPr>
          <p:cNvSpPr/>
          <p:nvPr/>
        </p:nvSpPr>
        <p:spPr>
          <a:xfrm>
            <a:off x="0" y="0"/>
            <a:ext cx="12192000" cy="6098380"/>
          </a:xfrm>
          <a:prstGeom prst="rect">
            <a:avLst/>
          </a:prstGeom>
          <a:solidFill>
            <a:srgbClr val="0C87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4F76351-EC6E-4943-50AD-6F7F7A405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3" t="3242" r="2734" b="13476"/>
          <a:stretch/>
        </p:blipFill>
        <p:spPr>
          <a:xfrm>
            <a:off x="0" y="-379810"/>
            <a:ext cx="12192000" cy="685799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582A44F-0F4F-61BD-B485-65E598C07F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79"/>
          <a:stretch/>
        </p:blipFill>
        <p:spPr>
          <a:xfrm>
            <a:off x="0" y="6098380"/>
            <a:ext cx="12192000" cy="75961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1755E85-7C3F-3803-7BEE-E36DDC95982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1" r="25380"/>
          <a:stretch/>
        </p:blipFill>
        <p:spPr>
          <a:xfrm>
            <a:off x="4352925" y="860227"/>
            <a:ext cx="3486150" cy="437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34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1198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TÍTULO DO TRABALHO</vt:lpstr>
      <vt:lpstr>1. INTRODUÇÃO</vt:lpstr>
      <vt:lpstr>2. METODOLOGIA</vt:lpstr>
      <vt:lpstr>3. RESULTADOS E DISCUSSÃO</vt:lpstr>
      <vt:lpstr>4. CONSIDERAÇÕES FINAIS</vt:lpstr>
      <vt:lpstr>5. REFERÊNCIAS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UNeB - MisAl - Hyderson Dos Santos Alves</dc:creator>
  <cp:lastModifiedBy>UNeB - MisAl - Hyderson Dos Santos Alves</cp:lastModifiedBy>
  <cp:revision>5</cp:revision>
  <dcterms:created xsi:type="dcterms:W3CDTF">2024-06-21T01:01:07Z</dcterms:created>
  <dcterms:modified xsi:type="dcterms:W3CDTF">2024-06-23T16:53:44Z</dcterms:modified>
</cp:coreProperties>
</file>