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164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B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62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64132"/>
            <a:ext cx="24480361" cy="1502751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71161"/>
            <a:ext cx="21600319" cy="10421335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56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92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298090"/>
            <a:ext cx="6210092" cy="36579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298090"/>
            <a:ext cx="18270270" cy="365796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5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74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61069"/>
            <a:ext cx="24840367" cy="1795507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886005"/>
            <a:ext cx="24840367" cy="9442149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78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490450"/>
            <a:ext cx="12240181" cy="273872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490450"/>
            <a:ext cx="12240181" cy="273872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55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298099"/>
            <a:ext cx="24840367" cy="834306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81209"/>
            <a:ext cx="12183928" cy="518568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66895"/>
            <a:ext cx="12183928" cy="231907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81209"/>
            <a:ext cx="12243932" cy="518568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66895"/>
            <a:ext cx="12243932" cy="231907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1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19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17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77608"/>
            <a:ext cx="9288887" cy="1007162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14844"/>
            <a:ext cx="14580215" cy="30674505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49238"/>
            <a:ext cx="9288887" cy="2399006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92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77608"/>
            <a:ext cx="9288887" cy="1007162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14844"/>
            <a:ext cx="14580215" cy="30674505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49238"/>
            <a:ext cx="9288887" cy="2399006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33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298099"/>
            <a:ext cx="24840367" cy="8343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490450"/>
            <a:ext cx="24840367" cy="27387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06759"/>
            <a:ext cx="6480096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A0F7B-562E-4346-B4A3-0D4B98878E7C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06759"/>
            <a:ext cx="9720143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06759"/>
            <a:ext cx="6480096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32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79EA1-898A-DCCC-3515-D8D8427DA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692" y="4994202"/>
            <a:ext cx="14417036" cy="1625509"/>
          </a:xfrm>
        </p:spPr>
        <p:txBody>
          <a:bodyPr>
            <a:normAutofit/>
          </a:bodyPr>
          <a:lstStyle/>
          <a:p>
            <a:r>
              <a:rPr lang="pt-BR" sz="7822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91772B-9BF0-3F8C-F9E6-8A58F11BC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50" y="7006858"/>
            <a:ext cx="21600319" cy="1073188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EIXO TEMÁTICO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F0673CA-C5C3-F275-2B6D-AC5C101B24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67" r="31563" b="443"/>
          <a:stretch/>
        </p:blipFill>
        <p:spPr>
          <a:xfrm>
            <a:off x="0" y="41025608"/>
            <a:ext cx="28800425" cy="213851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CA84932-40F4-EE24-C070-AA630A60CC26}"/>
              </a:ext>
            </a:extLst>
          </p:cNvPr>
          <p:cNvSpPr txBox="1"/>
          <p:nvPr/>
        </p:nvSpPr>
        <p:spPr>
          <a:xfrm>
            <a:off x="7277253" y="8080046"/>
            <a:ext cx="14331474" cy="404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400" dirty="0">
                <a:latin typeface="Arial" panose="020B0604020202020204" pitchFamily="34" charset="0"/>
                <a:cs typeface="Arial" panose="020B0604020202020204" pitchFamily="34" charset="0"/>
              </a:rPr>
              <a:t>ALUNOS</a:t>
            </a:r>
          </a:p>
          <a:p>
            <a:pPr algn="ctr"/>
            <a:r>
              <a:rPr lang="pt-BR" sz="4445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445" dirty="0">
                <a:latin typeface="Arial" panose="020B0604020202020204" pitchFamily="34" charset="0"/>
                <a:cs typeface="Arial" panose="020B0604020202020204" pitchFamily="34" charset="0"/>
              </a:rPr>
              <a:t> Ipsum</a:t>
            </a:r>
          </a:p>
          <a:p>
            <a:pPr algn="ctr"/>
            <a:r>
              <a:rPr lang="pt-BR" sz="4445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445" dirty="0">
                <a:latin typeface="Arial" panose="020B0604020202020204" pitchFamily="34" charset="0"/>
                <a:cs typeface="Arial" panose="020B0604020202020204" pitchFamily="34" charset="0"/>
              </a:rPr>
              <a:t> Ipsum</a:t>
            </a:r>
          </a:p>
          <a:p>
            <a:pPr algn="ctr"/>
            <a:r>
              <a:rPr lang="pt-BR" sz="4445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445" dirty="0">
                <a:latin typeface="Arial" panose="020B0604020202020204" pitchFamily="34" charset="0"/>
                <a:cs typeface="Arial" panose="020B0604020202020204" pitchFamily="34" charset="0"/>
              </a:rPr>
              <a:t> Ipsum</a:t>
            </a:r>
          </a:p>
          <a:p>
            <a:pPr algn="ctr"/>
            <a:r>
              <a:rPr lang="pt-BR" sz="4445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445" dirty="0">
                <a:latin typeface="Arial" panose="020B0604020202020204" pitchFamily="34" charset="0"/>
                <a:cs typeface="Arial" panose="020B0604020202020204" pitchFamily="34" charset="0"/>
              </a:rPr>
              <a:t> Ipsum</a:t>
            </a: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523" dirty="0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04FE5990-4EE6-B3EA-1CC1-942BDE8BD87D}"/>
              </a:ext>
            </a:extLst>
          </p:cNvPr>
          <p:cNvSpPr/>
          <p:nvPr/>
        </p:nvSpPr>
        <p:spPr>
          <a:xfrm flipV="1">
            <a:off x="0" y="13654825"/>
            <a:ext cx="29697320" cy="116118"/>
          </a:xfrm>
          <a:prstGeom prst="roundRect">
            <a:avLst/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3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69C525-FB36-A8EC-354C-832846EB8B22}"/>
              </a:ext>
            </a:extLst>
          </p:cNvPr>
          <p:cNvSpPr txBox="1"/>
          <p:nvPr/>
        </p:nvSpPr>
        <p:spPr>
          <a:xfrm>
            <a:off x="5720348" y="12573099"/>
            <a:ext cx="17359723" cy="639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56" dirty="0">
                <a:latin typeface="Arial" panose="020B0604020202020204" pitchFamily="34" charset="0"/>
                <a:cs typeface="Arial" panose="020B0604020202020204" pitchFamily="34" charset="0"/>
              </a:rPr>
              <a:t>NOME DA INSTITUIÇÃO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4CC61FA7-FB28-9DB6-DBCD-DCCB84807BD2}"/>
              </a:ext>
            </a:extLst>
          </p:cNvPr>
          <p:cNvSpPr/>
          <p:nvPr/>
        </p:nvSpPr>
        <p:spPr>
          <a:xfrm>
            <a:off x="812830" y="14944927"/>
            <a:ext cx="4907518" cy="1164828"/>
          </a:xfrm>
          <a:prstGeom prst="roundRect">
            <a:avLst>
              <a:gd name="adj" fmla="val 26635"/>
            </a:avLst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1. INTRODUÇÃO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2C53F4D-5732-AADC-75A7-85F5AF781117}"/>
              </a:ext>
            </a:extLst>
          </p:cNvPr>
          <p:cNvSpPr txBox="1"/>
          <p:nvPr/>
        </p:nvSpPr>
        <p:spPr>
          <a:xfrm>
            <a:off x="812829" y="16306518"/>
            <a:ext cx="13208485" cy="732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pt-BR" sz="1523" dirty="0"/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5D9F876B-36EF-DB4C-3577-3A15BAB21D9F}"/>
              </a:ext>
            </a:extLst>
          </p:cNvPr>
          <p:cNvSpPr/>
          <p:nvPr/>
        </p:nvSpPr>
        <p:spPr>
          <a:xfrm>
            <a:off x="812829" y="23636152"/>
            <a:ext cx="8021857" cy="1164828"/>
          </a:xfrm>
          <a:prstGeom prst="roundRect">
            <a:avLst>
              <a:gd name="adj" fmla="val 26635"/>
            </a:avLst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2. MATERIAIS E MÉTODOS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7BD986A-E352-B4B8-EEE1-E141AFA0AFE4}"/>
              </a:ext>
            </a:extLst>
          </p:cNvPr>
          <p:cNvSpPr txBox="1"/>
          <p:nvPr/>
        </p:nvSpPr>
        <p:spPr>
          <a:xfrm>
            <a:off x="812829" y="25091550"/>
            <a:ext cx="13208485" cy="1474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/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EC0E1D89-FC10-AD89-A1E5-C3D41CAA02CE}"/>
              </a:ext>
            </a:extLst>
          </p:cNvPr>
          <p:cNvSpPr/>
          <p:nvPr/>
        </p:nvSpPr>
        <p:spPr>
          <a:xfrm>
            <a:off x="15338516" y="14944927"/>
            <a:ext cx="9056369" cy="1164828"/>
          </a:xfrm>
          <a:prstGeom prst="roundRect">
            <a:avLst>
              <a:gd name="adj" fmla="val 26635"/>
            </a:avLst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3. RESULTADOS E DISCUSSÃO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A1CFF44-9636-59D1-057B-971B2115E8DC}"/>
              </a:ext>
            </a:extLst>
          </p:cNvPr>
          <p:cNvSpPr txBox="1"/>
          <p:nvPr/>
        </p:nvSpPr>
        <p:spPr>
          <a:xfrm>
            <a:off x="15338516" y="16306517"/>
            <a:ext cx="13208485" cy="732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pt-BR" sz="1523" dirty="0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DEA15849-03E3-09F0-AE8F-F880B6D4B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3375" y="24122928"/>
            <a:ext cx="11750703" cy="3608232"/>
          </a:xfrm>
          <a:prstGeom prst="rect">
            <a:avLst/>
          </a:prstGeom>
        </p:spPr>
      </p:pic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9C2A5176-47AA-6FA6-57A1-5EF24B856C04}"/>
              </a:ext>
            </a:extLst>
          </p:cNvPr>
          <p:cNvSpPr/>
          <p:nvPr/>
        </p:nvSpPr>
        <p:spPr>
          <a:xfrm>
            <a:off x="15338516" y="28325003"/>
            <a:ext cx="4907518" cy="1164828"/>
          </a:xfrm>
          <a:prstGeom prst="roundRect">
            <a:avLst>
              <a:gd name="adj" fmla="val 26635"/>
            </a:avLst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4. CONCLUSÃO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FAB238E-FA92-001F-D6BC-AE70179F67AC}"/>
              </a:ext>
            </a:extLst>
          </p:cNvPr>
          <p:cNvSpPr txBox="1"/>
          <p:nvPr/>
        </p:nvSpPr>
        <p:spPr>
          <a:xfrm>
            <a:off x="15338516" y="29739836"/>
            <a:ext cx="1320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AD67782B-DCFA-6B08-6798-9FA7B8B460BB}"/>
              </a:ext>
            </a:extLst>
          </p:cNvPr>
          <p:cNvSpPr/>
          <p:nvPr/>
        </p:nvSpPr>
        <p:spPr>
          <a:xfrm>
            <a:off x="15338516" y="34080123"/>
            <a:ext cx="5529398" cy="1164828"/>
          </a:xfrm>
          <a:prstGeom prst="roundRect">
            <a:avLst>
              <a:gd name="adj" fmla="val 26635"/>
            </a:avLst>
          </a:prstGeom>
          <a:solidFill>
            <a:srgbClr val="72B6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5. REFERÊNCIAS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306583C-C7EA-E4C1-8DBF-015CAFC7269A}"/>
              </a:ext>
            </a:extLst>
          </p:cNvPr>
          <p:cNvSpPr txBox="1"/>
          <p:nvPr/>
        </p:nvSpPr>
        <p:spPr>
          <a:xfrm>
            <a:off x="15338515" y="35484417"/>
            <a:ext cx="132084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E7726DE4-1925-D730-A625-CFDEDEF2037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90"/>
          <a:stretch/>
        </p:blipFill>
        <p:spPr>
          <a:xfrm>
            <a:off x="-28026" y="-5468"/>
            <a:ext cx="28828451" cy="500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87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</TotalTime>
  <Words>1032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DO TRABALHO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UNeB - MisAl - Hyderson Dos Santos Alves</dc:creator>
  <cp:lastModifiedBy>UNeB - MisAl - Hyderson Dos Santos Alves</cp:lastModifiedBy>
  <cp:revision>2</cp:revision>
  <dcterms:created xsi:type="dcterms:W3CDTF">2024-06-23T14:47:49Z</dcterms:created>
  <dcterms:modified xsi:type="dcterms:W3CDTF">2024-06-23T15:40:43Z</dcterms:modified>
</cp:coreProperties>
</file>