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C8738"/>
    <a:srgbClr val="73B7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4595669-C730-F2DC-65DC-612A8DE5B5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01BD8F6-4E8D-A37D-8652-E96D556461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9E5EA17-6CDF-37D9-D305-DBE9E3381E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33BAC-5BC3-4D99-9EDA-9C914D0C0A0F}" type="datetimeFigureOut">
              <a:rPr lang="pt-BR" smtClean="0"/>
              <a:t>23/06/2024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F1EFA31-4376-874E-8B6B-9BB07D1F75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F289D47-7303-1EE2-CAFB-0E74C0D7F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94460-6BEB-4619-983E-FA6C95492B3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33038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7B4ED0-5EF2-DC64-B194-DBD437A307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E593CC50-1F50-CFEC-436F-DADF859A94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A34EA54-1B01-CA70-7613-846C61A6FC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33BAC-5BC3-4D99-9EDA-9C914D0C0A0F}" type="datetimeFigureOut">
              <a:rPr lang="pt-BR" smtClean="0"/>
              <a:t>23/06/2024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245136D-8D3A-BFC2-78EC-6B00D2F07B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5ABAF28-A3F2-6503-7AE7-EFD557ACD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94460-6BEB-4619-983E-FA6C95492B3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8730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475A023-FEB6-8E5B-F67F-A77F60F9B84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1244D4DF-F818-1561-5B7D-2B410C0F0F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71A0ED7-DA15-82E7-42A7-B357443909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33BAC-5BC3-4D99-9EDA-9C914D0C0A0F}" type="datetimeFigureOut">
              <a:rPr lang="pt-BR" smtClean="0"/>
              <a:t>23/06/2024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5AFC371-FB24-7086-342F-C3FC50354C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0AA2613-6B9C-0D72-78F2-E14DB6BD00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94460-6BEB-4619-983E-FA6C95492B3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18681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4EEFC7-B42C-B8DB-90B3-951CFA2291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22D445F-2CB2-23E1-FDBB-5D8E90B21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2DBFE98-AD2F-F187-6F82-C1A18ABC62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33BAC-5BC3-4D99-9EDA-9C914D0C0A0F}" type="datetimeFigureOut">
              <a:rPr lang="pt-BR" smtClean="0"/>
              <a:t>23/06/2024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B20CD9B-18A8-6A9D-9760-6D1BD1D76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3B3D217-A916-FDB6-23A0-CFC34C1FCD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94460-6BEB-4619-983E-FA6C95492B3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90159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9F8D6A-BBE2-BFB4-7499-E410525B2F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212F3AD-6B94-DD22-3F26-A9EF74D302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A6F6A8A-71C2-CA29-BE91-B229B6438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33BAC-5BC3-4D99-9EDA-9C914D0C0A0F}" type="datetimeFigureOut">
              <a:rPr lang="pt-BR" smtClean="0"/>
              <a:t>23/06/2024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0736BEA-6B5D-3877-3147-33E4A65D4C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E3DC948-ED02-B560-8F3A-B414AF485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94460-6BEB-4619-983E-FA6C95492B3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6079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AE43EF-DF36-B8AE-47D0-84CE162783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D7D5F0B-4088-CB27-9C1B-7C957B5D65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20A7FB8-47CA-5491-0D0B-6D0C1A9878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DB7C930-628A-8FC2-6790-DD1E50C8B5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33BAC-5BC3-4D99-9EDA-9C914D0C0A0F}" type="datetimeFigureOut">
              <a:rPr lang="pt-BR" smtClean="0"/>
              <a:t>23/06/2024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4C24570-8824-60BE-7ECB-B334B04D5C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8C269C9-565C-3BDF-CAAC-187F12149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94460-6BEB-4619-983E-FA6C95492B3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6949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5688646-4CF2-9161-B647-7492CB443C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309A8D9-F396-6FE7-F5B0-D76C5AE11A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96E90445-9636-E7D9-8798-B4866833EB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372FFBF0-5FDD-FFF0-F0C4-FD190195F1B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8D17013A-3875-5E1B-D803-4F6339C203B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F7CF2BA3-1CB3-4584-A8F4-D88665A466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33BAC-5BC3-4D99-9EDA-9C914D0C0A0F}" type="datetimeFigureOut">
              <a:rPr lang="pt-BR" smtClean="0"/>
              <a:t>23/06/2024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39558493-65E5-721B-E4D7-280E76762B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3AF55C6E-40FC-21FE-4729-7C1BE9C4AF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94460-6BEB-4619-983E-FA6C95492B3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7306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712E4EE-EE0C-BB08-3E79-F211AE6496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5060906F-B969-9ED9-7AA9-D5A3D5FCC1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33BAC-5BC3-4D99-9EDA-9C914D0C0A0F}" type="datetimeFigureOut">
              <a:rPr lang="pt-BR" smtClean="0"/>
              <a:t>23/06/2024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DD25C155-2B2C-C261-A82B-D4D2DD5656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66337036-2F1C-CFA1-E019-9F8340EB4C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94460-6BEB-4619-983E-FA6C95492B3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17328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D94A6509-23D0-9183-2A26-168E3632E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33BAC-5BC3-4D99-9EDA-9C914D0C0A0F}" type="datetimeFigureOut">
              <a:rPr lang="pt-BR" smtClean="0"/>
              <a:t>23/06/2024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2EFF2443-7020-C90D-9646-E724E5CAC7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BA6BCBAF-0B1C-1AFB-C526-3B97EC0C90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94460-6BEB-4619-983E-FA6C95492B3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55214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F5143E-C037-7145-4EC2-65DF9562D9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C8D73CC-9783-47E2-E664-88DAC8FD2B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24A2EE27-0342-6356-106D-6F2685F43F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E22BD46-D1CA-A8EE-F11C-5AC05C8D59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33BAC-5BC3-4D99-9EDA-9C914D0C0A0F}" type="datetimeFigureOut">
              <a:rPr lang="pt-BR" smtClean="0"/>
              <a:t>23/06/2024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BEC7433F-08FF-8295-6F4F-CDC8940606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F1D9F78-76FC-8ED6-9E0B-B29283D51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94460-6BEB-4619-983E-FA6C95492B3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70515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C3300B-B0C6-A0D3-44D9-76DEAB92A9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FA8B2FDC-042E-C5EF-078E-1518CDE48B6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C6479FD9-4DBD-7FE1-1C01-9ECAD18A31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6BBF42E-339D-0897-8DE1-11E20EBFA5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33BAC-5BC3-4D99-9EDA-9C914D0C0A0F}" type="datetimeFigureOut">
              <a:rPr lang="pt-BR" smtClean="0"/>
              <a:t>23/06/2024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EDA20F3-9B24-453A-06B3-18D64445E9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4FD9244-8870-9066-C87F-396E4B4B65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94460-6BEB-4619-983E-FA6C95492B3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94111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9C0F5E20-00CC-BF42-D379-5F8416F432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B41C32E-56C7-58D5-6B4A-3DADFD348B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5C5DD91-8E73-0F58-E6AB-B051097C5D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B33BAC-5BC3-4D99-9EDA-9C914D0C0A0F}" type="datetimeFigureOut">
              <a:rPr lang="pt-BR" smtClean="0"/>
              <a:t>23/06/2024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BD65B3B-64D2-E402-8BE2-6B804D4CCA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5824B14-9E96-1C23-B0C4-C9C97330FB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494460-6BEB-4619-983E-FA6C95492B3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98291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5A7475B-0AC5-A200-F04D-DE88FB022FA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84A1A55-6BD3-2793-5371-72F851A4B9D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9" name="Imagem 8">
            <a:extLst>
              <a:ext uri="{FF2B5EF4-FFF2-40B4-BE49-F238E27FC236}">
                <a16:creationId xmlns:a16="http://schemas.microsoft.com/office/drawing/2014/main" id="{CF94212E-9E8E-381C-889F-AF74914FF5A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538"/>
          <a:stretch/>
        </p:blipFill>
        <p:spPr>
          <a:xfrm>
            <a:off x="-1375" y="0"/>
            <a:ext cx="1219337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82000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97385E50-0743-F433-5773-2D62290E11C3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73B72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Elipse 5">
            <a:extLst>
              <a:ext uri="{FF2B5EF4-FFF2-40B4-BE49-F238E27FC236}">
                <a16:creationId xmlns:a16="http://schemas.microsoft.com/office/drawing/2014/main" id="{1F9102FD-CEE4-358F-8AFF-7A74FEEEA879}"/>
              </a:ext>
            </a:extLst>
          </p:cNvPr>
          <p:cNvSpPr/>
          <p:nvPr/>
        </p:nvSpPr>
        <p:spPr>
          <a:xfrm>
            <a:off x="-1152525" y="-504825"/>
            <a:ext cx="4591050" cy="4591050"/>
          </a:xfrm>
          <a:prstGeom prst="ellipse">
            <a:avLst/>
          </a:prstGeom>
          <a:solidFill>
            <a:srgbClr val="0C873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0" name="Imagem 9">
            <a:extLst>
              <a:ext uri="{FF2B5EF4-FFF2-40B4-BE49-F238E27FC236}">
                <a16:creationId xmlns:a16="http://schemas.microsoft.com/office/drawing/2014/main" id="{78FE46C1-08D4-E901-7D4D-B9B4F560CBC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837"/>
          <a:stretch/>
        </p:blipFill>
        <p:spPr>
          <a:xfrm>
            <a:off x="-288627" y="0"/>
            <a:ext cx="12769254" cy="6919909"/>
          </a:xfrm>
          <a:prstGeom prst="rect">
            <a:avLst/>
          </a:prstGeom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40EFC140-D0CF-AD37-6B27-53E740132C4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8158"/>
          <a:stretch/>
        </p:blipFill>
        <p:spPr>
          <a:xfrm>
            <a:off x="0" y="5960369"/>
            <a:ext cx="12192000" cy="897632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9D6CE8A0-32C6-3B22-18E7-6746C1C343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02838"/>
            <a:ext cx="10515600" cy="1325563"/>
          </a:xfrm>
        </p:spPr>
        <p:txBody>
          <a:bodyPr/>
          <a:lstStyle/>
          <a:p>
            <a:pPr algn="ctr"/>
            <a:r>
              <a:rPr lang="pt-BR" dirty="0">
                <a:solidFill>
                  <a:schemeClr val="bg1"/>
                </a:solidFill>
                <a:latin typeface="Arial Black" panose="020B0A04020102020204" pitchFamily="34" charset="0"/>
              </a:rPr>
              <a:t>TÍTULO DO TRABALHO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671891A-1382-00E2-EF4A-DDD001AF7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84931"/>
            <a:ext cx="10515600" cy="74771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3500" b="1" dirty="0">
                <a:solidFill>
                  <a:schemeClr val="bg1"/>
                </a:solidFill>
              </a:rPr>
              <a:t>ODS </a:t>
            </a:r>
            <a:r>
              <a:rPr lang="pt-BR" sz="3500" b="1">
                <a:solidFill>
                  <a:schemeClr val="bg1"/>
                </a:solidFill>
              </a:rPr>
              <a:t>de Abrangência</a:t>
            </a:r>
            <a:endParaRPr lang="pt-BR" sz="3500" b="1" dirty="0">
              <a:solidFill>
                <a:schemeClr val="bg1"/>
              </a:solidFill>
            </a:endParaRPr>
          </a:p>
        </p:txBody>
      </p:sp>
      <p:sp>
        <p:nvSpPr>
          <p:cNvPr id="5" name="Retângulo: Cantos Arredondados 4">
            <a:extLst>
              <a:ext uri="{FF2B5EF4-FFF2-40B4-BE49-F238E27FC236}">
                <a16:creationId xmlns:a16="http://schemas.microsoft.com/office/drawing/2014/main" id="{E7307852-56B5-5C24-2B1C-E1EC9C1327FE}"/>
              </a:ext>
            </a:extLst>
          </p:cNvPr>
          <p:cNvSpPr/>
          <p:nvPr/>
        </p:nvSpPr>
        <p:spPr>
          <a:xfrm>
            <a:off x="1657350" y="939154"/>
            <a:ext cx="8877300" cy="1009650"/>
          </a:xfrm>
          <a:prstGeom prst="round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4C72A4D7-7F8C-3D87-7B2B-C33369070B09}"/>
              </a:ext>
            </a:extLst>
          </p:cNvPr>
          <p:cNvSpPr txBox="1"/>
          <p:nvPr/>
        </p:nvSpPr>
        <p:spPr>
          <a:xfrm>
            <a:off x="3704492" y="3299466"/>
            <a:ext cx="478301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>
                <a:solidFill>
                  <a:schemeClr val="bg1"/>
                </a:solidFill>
              </a:rPr>
              <a:t>Nome dos(as) Autores(as)</a:t>
            </a:r>
          </a:p>
          <a:p>
            <a:pPr algn="ctr"/>
            <a:r>
              <a:rPr lang="pt-BR" dirty="0" err="1">
                <a:solidFill>
                  <a:schemeClr val="bg1"/>
                </a:solidFill>
              </a:rPr>
              <a:t>Xxxxxxxxxxxxxxxxx</a:t>
            </a:r>
            <a:endParaRPr lang="pt-BR" dirty="0">
              <a:solidFill>
                <a:schemeClr val="bg1"/>
              </a:solidFill>
            </a:endParaRPr>
          </a:p>
          <a:p>
            <a:pPr algn="ctr"/>
            <a:r>
              <a:rPr lang="pt-BR" dirty="0" err="1">
                <a:solidFill>
                  <a:schemeClr val="bg1"/>
                </a:solidFill>
              </a:rPr>
              <a:t>Xxxxxxxxxxxxxxxxx</a:t>
            </a:r>
            <a:endParaRPr lang="pt-BR" dirty="0">
              <a:solidFill>
                <a:schemeClr val="bg1"/>
              </a:solidFill>
            </a:endParaRPr>
          </a:p>
          <a:p>
            <a:pPr algn="ctr"/>
            <a:r>
              <a:rPr lang="pt-BR" dirty="0" err="1">
                <a:solidFill>
                  <a:schemeClr val="bg1"/>
                </a:solidFill>
              </a:rPr>
              <a:t>Xxxxxxxxxxxxxxxxx</a:t>
            </a:r>
            <a:endParaRPr lang="pt-BR" dirty="0">
              <a:solidFill>
                <a:schemeClr val="bg1"/>
              </a:solidFill>
            </a:endParaRPr>
          </a:p>
          <a:p>
            <a:pPr algn="ctr"/>
            <a:r>
              <a:rPr lang="pt-BR" dirty="0" err="1">
                <a:solidFill>
                  <a:schemeClr val="bg1"/>
                </a:solidFill>
              </a:rPr>
              <a:t>Xxxxxxxxxxxxxxxxx</a:t>
            </a:r>
            <a:endParaRPr lang="pt-BR" dirty="0">
              <a:solidFill>
                <a:schemeClr val="bg1"/>
              </a:solidFill>
            </a:endParaRPr>
          </a:p>
          <a:p>
            <a:pPr algn="ctr"/>
            <a:endParaRPr lang="pt-BR" dirty="0">
              <a:solidFill>
                <a:schemeClr val="bg1"/>
              </a:solidFill>
            </a:endParaRPr>
          </a:p>
          <a:p>
            <a:pPr algn="ctr"/>
            <a:r>
              <a:rPr lang="pt-BR" dirty="0">
                <a:solidFill>
                  <a:schemeClr val="bg1"/>
                </a:solidFill>
              </a:rPr>
              <a:t>Nome da Instituição</a:t>
            </a:r>
          </a:p>
          <a:p>
            <a:pPr algn="ctr"/>
            <a:r>
              <a:rPr lang="pt-BR" dirty="0" err="1">
                <a:solidFill>
                  <a:schemeClr val="bg1"/>
                </a:solidFill>
              </a:rPr>
              <a:t>xxxxxxxxxxxxxxxxxxxxx</a:t>
            </a:r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47746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Espaço Reservado para Conteúdo 8">
            <a:extLst>
              <a:ext uri="{FF2B5EF4-FFF2-40B4-BE49-F238E27FC236}">
                <a16:creationId xmlns:a16="http://schemas.microsoft.com/office/drawing/2014/main" id="{3D71708B-E1AE-3800-2F89-61057AC1C1D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2" t="1272" b="79704"/>
          <a:stretch/>
        </p:blipFill>
        <p:spPr>
          <a:xfrm>
            <a:off x="0" y="0"/>
            <a:ext cx="12192000" cy="1260475"/>
          </a:xfr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29DC9100-22E3-E3C0-07E5-28DBACDB1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319" y="947655"/>
            <a:ext cx="3676650" cy="881146"/>
          </a:xfrm>
        </p:spPr>
        <p:txBody>
          <a:bodyPr>
            <a:normAutofit/>
          </a:bodyPr>
          <a:lstStyle/>
          <a:p>
            <a:r>
              <a:rPr lang="pt-BR" sz="3000" b="1" dirty="0"/>
              <a:t>1. INTRODUÇÃO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9A48C5F4-D6F9-B5AE-F3A3-60CAA0388CE1}"/>
              </a:ext>
            </a:extLst>
          </p:cNvPr>
          <p:cNvSpPr txBox="1"/>
          <p:nvPr/>
        </p:nvSpPr>
        <p:spPr>
          <a:xfrm>
            <a:off x="312821" y="1828801"/>
            <a:ext cx="1164656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err="1"/>
              <a:t>Lorem</a:t>
            </a:r>
            <a:r>
              <a:rPr lang="pt-BR" dirty="0"/>
              <a:t> ipsum </a:t>
            </a:r>
            <a:r>
              <a:rPr lang="pt-BR" dirty="0" err="1"/>
              <a:t>dolor</a:t>
            </a:r>
            <a:r>
              <a:rPr lang="pt-BR" dirty="0"/>
              <a:t> </a:t>
            </a:r>
            <a:r>
              <a:rPr lang="pt-BR" dirty="0" err="1"/>
              <a:t>sit</a:t>
            </a:r>
            <a:r>
              <a:rPr lang="pt-BR" dirty="0"/>
              <a:t> </a:t>
            </a:r>
            <a:r>
              <a:rPr lang="pt-BR" dirty="0" err="1"/>
              <a:t>amet</a:t>
            </a:r>
            <a:r>
              <a:rPr lang="pt-BR" dirty="0"/>
              <a:t>, </a:t>
            </a:r>
            <a:r>
              <a:rPr lang="pt-BR" dirty="0" err="1"/>
              <a:t>consectetur</a:t>
            </a:r>
            <a:r>
              <a:rPr lang="pt-BR" dirty="0"/>
              <a:t> </a:t>
            </a:r>
            <a:r>
              <a:rPr lang="pt-BR" dirty="0" err="1"/>
              <a:t>adipiscing</a:t>
            </a:r>
            <a:r>
              <a:rPr lang="pt-BR" dirty="0"/>
              <a:t> </a:t>
            </a:r>
            <a:r>
              <a:rPr lang="pt-BR" dirty="0" err="1"/>
              <a:t>elit</a:t>
            </a:r>
            <a:r>
              <a:rPr lang="pt-BR" dirty="0"/>
              <a:t>. </a:t>
            </a:r>
            <a:r>
              <a:rPr lang="pt-BR" dirty="0" err="1"/>
              <a:t>Quisque</a:t>
            </a:r>
            <a:r>
              <a:rPr lang="pt-BR" dirty="0"/>
              <a:t> quis ipsum non urna </a:t>
            </a:r>
            <a:r>
              <a:rPr lang="pt-BR" dirty="0" err="1"/>
              <a:t>mollis</a:t>
            </a:r>
            <a:r>
              <a:rPr lang="pt-BR" dirty="0"/>
              <a:t> gravida </a:t>
            </a:r>
            <a:r>
              <a:rPr lang="pt-BR" dirty="0" err="1"/>
              <a:t>vel</a:t>
            </a:r>
            <a:r>
              <a:rPr lang="pt-BR" dirty="0"/>
              <a:t> </a:t>
            </a:r>
            <a:r>
              <a:rPr lang="pt-BR" dirty="0" err="1"/>
              <a:t>vel</a:t>
            </a:r>
            <a:r>
              <a:rPr lang="pt-BR" dirty="0"/>
              <a:t> </a:t>
            </a:r>
            <a:r>
              <a:rPr lang="pt-BR" dirty="0" err="1"/>
              <a:t>lorem</a:t>
            </a:r>
            <a:r>
              <a:rPr lang="pt-BR" dirty="0"/>
              <a:t>. </a:t>
            </a:r>
            <a:r>
              <a:rPr lang="pt-BR" dirty="0" err="1"/>
              <a:t>Sed</a:t>
            </a:r>
            <a:r>
              <a:rPr lang="pt-BR" dirty="0"/>
              <a:t> </a:t>
            </a:r>
            <a:r>
              <a:rPr lang="pt-BR" dirty="0" err="1"/>
              <a:t>fermentum</a:t>
            </a:r>
            <a:r>
              <a:rPr lang="pt-BR" dirty="0"/>
              <a:t> </a:t>
            </a:r>
            <a:r>
              <a:rPr lang="pt-BR" dirty="0" err="1"/>
              <a:t>euismod</a:t>
            </a:r>
            <a:r>
              <a:rPr lang="pt-BR" dirty="0"/>
              <a:t> nunc </a:t>
            </a:r>
            <a:r>
              <a:rPr lang="pt-BR" dirty="0" err="1"/>
              <a:t>nec</a:t>
            </a:r>
            <a:r>
              <a:rPr lang="pt-BR" dirty="0"/>
              <a:t> </a:t>
            </a:r>
            <a:r>
              <a:rPr lang="pt-BR" dirty="0" err="1"/>
              <a:t>rhoncus</a:t>
            </a:r>
            <a:r>
              <a:rPr lang="pt-BR" dirty="0"/>
              <a:t>. </a:t>
            </a:r>
            <a:r>
              <a:rPr lang="pt-BR" dirty="0" err="1"/>
              <a:t>Morbi</a:t>
            </a:r>
            <a:r>
              <a:rPr lang="pt-BR" dirty="0"/>
              <a:t> </a:t>
            </a:r>
            <a:r>
              <a:rPr lang="pt-BR" dirty="0" err="1"/>
              <a:t>eget</a:t>
            </a:r>
            <a:r>
              <a:rPr lang="pt-BR" dirty="0"/>
              <a:t> </a:t>
            </a:r>
            <a:r>
              <a:rPr lang="pt-BR" dirty="0" err="1"/>
              <a:t>sapien</a:t>
            </a:r>
            <a:r>
              <a:rPr lang="pt-BR" dirty="0"/>
              <a:t> </a:t>
            </a:r>
            <a:r>
              <a:rPr lang="pt-BR" dirty="0" err="1"/>
              <a:t>elementum</a:t>
            </a:r>
            <a:r>
              <a:rPr lang="pt-BR" dirty="0"/>
              <a:t> </a:t>
            </a:r>
            <a:r>
              <a:rPr lang="pt-BR" dirty="0" err="1"/>
              <a:t>tellus</a:t>
            </a:r>
            <a:r>
              <a:rPr lang="pt-BR" dirty="0"/>
              <a:t> </a:t>
            </a:r>
            <a:r>
              <a:rPr lang="pt-BR" dirty="0" err="1"/>
              <a:t>dictum</a:t>
            </a:r>
            <a:r>
              <a:rPr lang="pt-BR" dirty="0"/>
              <a:t> </a:t>
            </a:r>
            <a:r>
              <a:rPr lang="pt-BR" dirty="0" err="1"/>
              <a:t>ultrices</a:t>
            </a:r>
            <a:r>
              <a:rPr lang="pt-BR" dirty="0"/>
              <a:t> </a:t>
            </a:r>
            <a:r>
              <a:rPr lang="pt-BR" dirty="0" err="1"/>
              <a:t>eget</a:t>
            </a:r>
            <a:r>
              <a:rPr lang="pt-BR" dirty="0"/>
              <a:t> eu </a:t>
            </a:r>
            <a:r>
              <a:rPr lang="pt-BR" dirty="0" err="1"/>
              <a:t>sapien</a:t>
            </a:r>
            <a:r>
              <a:rPr lang="pt-BR" dirty="0"/>
              <a:t>. </a:t>
            </a:r>
            <a:r>
              <a:rPr lang="pt-BR" dirty="0" err="1"/>
              <a:t>Morbi</a:t>
            </a:r>
            <a:r>
              <a:rPr lang="pt-BR" dirty="0"/>
              <a:t> </a:t>
            </a:r>
            <a:r>
              <a:rPr lang="pt-BR" dirty="0" err="1"/>
              <a:t>auctor</a:t>
            </a:r>
            <a:r>
              <a:rPr lang="pt-BR" dirty="0"/>
              <a:t> </a:t>
            </a:r>
            <a:r>
              <a:rPr lang="pt-BR" dirty="0" err="1"/>
              <a:t>lacus</a:t>
            </a:r>
            <a:r>
              <a:rPr lang="pt-BR" dirty="0"/>
              <a:t> </a:t>
            </a:r>
            <a:r>
              <a:rPr lang="pt-BR" dirty="0" err="1"/>
              <a:t>lectus</a:t>
            </a:r>
            <a:r>
              <a:rPr lang="pt-BR" dirty="0"/>
              <a:t>, et </a:t>
            </a:r>
            <a:r>
              <a:rPr lang="pt-BR" dirty="0" err="1"/>
              <a:t>aliquet</a:t>
            </a:r>
            <a:r>
              <a:rPr lang="pt-BR" dirty="0"/>
              <a:t> libero </a:t>
            </a:r>
            <a:r>
              <a:rPr lang="pt-BR" dirty="0" err="1"/>
              <a:t>efficitur</a:t>
            </a:r>
            <a:r>
              <a:rPr lang="pt-BR" dirty="0"/>
              <a:t> vel. </a:t>
            </a:r>
            <a:r>
              <a:rPr lang="pt-BR" dirty="0" err="1"/>
              <a:t>Vivamus</a:t>
            </a:r>
            <a:r>
              <a:rPr lang="pt-BR" dirty="0"/>
              <a:t> </a:t>
            </a:r>
            <a:r>
              <a:rPr lang="pt-BR" dirty="0" err="1"/>
              <a:t>eget</a:t>
            </a:r>
            <a:r>
              <a:rPr lang="pt-BR" dirty="0"/>
              <a:t> </a:t>
            </a:r>
            <a:r>
              <a:rPr lang="pt-BR" dirty="0" err="1"/>
              <a:t>dolor</a:t>
            </a:r>
            <a:r>
              <a:rPr lang="pt-BR" dirty="0"/>
              <a:t> </a:t>
            </a:r>
            <a:r>
              <a:rPr lang="pt-BR" dirty="0" err="1"/>
              <a:t>accumsan</a:t>
            </a:r>
            <a:r>
              <a:rPr lang="pt-BR" dirty="0"/>
              <a:t>, </a:t>
            </a:r>
            <a:r>
              <a:rPr lang="pt-BR" dirty="0" err="1"/>
              <a:t>rutrum</a:t>
            </a:r>
            <a:r>
              <a:rPr lang="pt-BR" dirty="0"/>
              <a:t> sem non, porta urna. </a:t>
            </a:r>
            <a:r>
              <a:rPr lang="pt-BR" dirty="0" err="1"/>
              <a:t>Aenean</a:t>
            </a:r>
            <a:r>
              <a:rPr lang="pt-BR" dirty="0"/>
              <a:t> </a:t>
            </a:r>
            <a:r>
              <a:rPr lang="pt-BR" dirty="0" err="1"/>
              <a:t>laoreet</a:t>
            </a:r>
            <a:r>
              <a:rPr lang="pt-BR" dirty="0"/>
              <a:t>, augue </a:t>
            </a:r>
            <a:r>
              <a:rPr lang="pt-BR" dirty="0" err="1"/>
              <a:t>nec</a:t>
            </a:r>
            <a:r>
              <a:rPr lang="pt-BR" dirty="0"/>
              <a:t> </a:t>
            </a:r>
            <a:r>
              <a:rPr lang="pt-BR" dirty="0" err="1"/>
              <a:t>mattis</a:t>
            </a:r>
            <a:r>
              <a:rPr lang="pt-BR" dirty="0"/>
              <a:t> </a:t>
            </a:r>
            <a:r>
              <a:rPr lang="pt-BR" dirty="0" err="1"/>
              <a:t>viverra</a:t>
            </a:r>
            <a:r>
              <a:rPr lang="pt-BR" dirty="0"/>
              <a:t>, </a:t>
            </a:r>
            <a:r>
              <a:rPr lang="pt-BR" dirty="0" err="1"/>
              <a:t>nisl</a:t>
            </a:r>
            <a:r>
              <a:rPr lang="pt-BR" dirty="0"/>
              <a:t> augue </a:t>
            </a:r>
            <a:r>
              <a:rPr lang="pt-BR" dirty="0" err="1"/>
              <a:t>suscipit</a:t>
            </a:r>
            <a:r>
              <a:rPr lang="pt-BR" dirty="0"/>
              <a:t> </a:t>
            </a:r>
            <a:r>
              <a:rPr lang="pt-BR" dirty="0" err="1"/>
              <a:t>quam</a:t>
            </a:r>
            <a:r>
              <a:rPr lang="pt-BR" dirty="0"/>
              <a:t>, quis </a:t>
            </a:r>
            <a:r>
              <a:rPr lang="pt-BR" dirty="0" err="1"/>
              <a:t>commodo</a:t>
            </a:r>
            <a:r>
              <a:rPr lang="pt-BR" dirty="0"/>
              <a:t> </a:t>
            </a:r>
            <a:r>
              <a:rPr lang="pt-BR" dirty="0" err="1"/>
              <a:t>quam</a:t>
            </a:r>
            <a:r>
              <a:rPr lang="pt-BR" dirty="0"/>
              <a:t> </a:t>
            </a:r>
            <a:r>
              <a:rPr lang="pt-BR" dirty="0" err="1"/>
              <a:t>mauris</a:t>
            </a:r>
            <a:r>
              <a:rPr lang="pt-BR" dirty="0"/>
              <a:t> in </a:t>
            </a:r>
            <a:r>
              <a:rPr lang="pt-BR" dirty="0" err="1"/>
              <a:t>arcu</a:t>
            </a:r>
            <a:r>
              <a:rPr lang="pt-BR" dirty="0"/>
              <a:t>. </a:t>
            </a:r>
            <a:r>
              <a:rPr lang="pt-BR" dirty="0" err="1"/>
              <a:t>Suspendisse</a:t>
            </a:r>
            <a:r>
              <a:rPr lang="pt-BR" dirty="0"/>
              <a:t> quis </a:t>
            </a:r>
            <a:r>
              <a:rPr lang="pt-BR" dirty="0" err="1"/>
              <a:t>ornare</a:t>
            </a:r>
            <a:r>
              <a:rPr lang="pt-BR" dirty="0"/>
              <a:t> </a:t>
            </a:r>
            <a:r>
              <a:rPr lang="pt-BR" dirty="0" err="1"/>
              <a:t>elit</a:t>
            </a:r>
            <a:r>
              <a:rPr lang="pt-BR" dirty="0"/>
              <a:t>. Ut </a:t>
            </a:r>
            <a:r>
              <a:rPr lang="pt-BR" dirty="0" err="1"/>
              <a:t>laoreet</a:t>
            </a:r>
            <a:r>
              <a:rPr lang="pt-BR" dirty="0"/>
              <a:t> </a:t>
            </a:r>
            <a:r>
              <a:rPr lang="pt-BR" dirty="0" err="1"/>
              <a:t>sagittis</a:t>
            </a:r>
            <a:r>
              <a:rPr lang="pt-BR" dirty="0"/>
              <a:t> </a:t>
            </a:r>
            <a:r>
              <a:rPr lang="pt-BR" dirty="0" err="1"/>
              <a:t>tortor</a:t>
            </a:r>
            <a:r>
              <a:rPr lang="pt-BR" dirty="0"/>
              <a:t> a </a:t>
            </a:r>
            <a:r>
              <a:rPr lang="pt-BR" dirty="0" err="1"/>
              <a:t>egestas</a:t>
            </a:r>
            <a:r>
              <a:rPr lang="pt-BR" dirty="0"/>
              <a:t>. </a:t>
            </a:r>
            <a:r>
              <a:rPr lang="pt-BR" dirty="0" err="1"/>
              <a:t>Donec</a:t>
            </a:r>
            <a:r>
              <a:rPr lang="pt-BR" dirty="0"/>
              <a:t> </a:t>
            </a:r>
            <a:r>
              <a:rPr lang="pt-BR" dirty="0" err="1"/>
              <a:t>vehicula</a:t>
            </a:r>
            <a:r>
              <a:rPr lang="pt-BR" dirty="0"/>
              <a:t>, </a:t>
            </a:r>
            <a:r>
              <a:rPr lang="pt-BR" dirty="0" err="1"/>
              <a:t>purus</a:t>
            </a:r>
            <a:r>
              <a:rPr lang="pt-BR" dirty="0"/>
              <a:t> </a:t>
            </a:r>
            <a:r>
              <a:rPr lang="pt-BR" dirty="0" err="1"/>
              <a:t>nec</a:t>
            </a:r>
            <a:r>
              <a:rPr lang="pt-BR" dirty="0"/>
              <a:t> </a:t>
            </a:r>
            <a:r>
              <a:rPr lang="pt-BR" dirty="0" err="1"/>
              <a:t>ullamcorper</a:t>
            </a:r>
            <a:r>
              <a:rPr lang="pt-BR" dirty="0"/>
              <a:t> </a:t>
            </a:r>
            <a:r>
              <a:rPr lang="pt-BR" dirty="0" err="1"/>
              <a:t>mollis</a:t>
            </a:r>
            <a:r>
              <a:rPr lang="pt-BR" dirty="0"/>
              <a:t>, </a:t>
            </a:r>
            <a:r>
              <a:rPr lang="pt-BR" dirty="0" err="1"/>
              <a:t>nibh</a:t>
            </a:r>
            <a:r>
              <a:rPr lang="pt-BR" dirty="0"/>
              <a:t> nunc </a:t>
            </a:r>
            <a:r>
              <a:rPr lang="pt-BR" dirty="0" err="1"/>
              <a:t>commodo</a:t>
            </a:r>
            <a:r>
              <a:rPr lang="pt-BR" dirty="0"/>
              <a:t> </a:t>
            </a:r>
            <a:r>
              <a:rPr lang="pt-BR" dirty="0" err="1"/>
              <a:t>dolor</a:t>
            </a:r>
            <a:r>
              <a:rPr lang="pt-BR" dirty="0"/>
              <a:t>, </a:t>
            </a:r>
            <a:r>
              <a:rPr lang="pt-BR" dirty="0" err="1"/>
              <a:t>sit</a:t>
            </a:r>
            <a:r>
              <a:rPr lang="pt-BR" dirty="0"/>
              <a:t> </a:t>
            </a:r>
            <a:r>
              <a:rPr lang="pt-BR" dirty="0" err="1"/>
              <a:t>amet</a:t>
            </a:r>
            <a:r>
              <a:rPr lang="pt-BR" dirty="0"/>
              <a:t> </a:t>
            </a:r>
            <a:r>
              <a:rPr lang="pt-BR" dirty="0" err="1"/>
              <a:t>faucibus</a:t>
            </a:r>
            <a:r>
              <a:rPr lang="pt-BR" dirty="0"/>
              <a:t> </a:t>
            </a:r>
            <a:r>
              <a:rPr lang="pt-BR" dirty="0" err="1"/>
              <a:t>enim</a:t>
            </a:r>
            <a:r>
              <a:rPr lang="pt-BR" dirty="0"/>
              <a:t> </a:t>
            </a:r>
            <a:r>
              <a:rPr lang="pt-BR" dirty="0" err="1"/>
              <a:t>tortor</a:t>
            </a:r>
            <a:r>
              <a:rPr lang="pt-BR" dirty="0"/>
              <a:t> id augue. </a:t>
            </a:r>
            <a:r>
              <a:rPr lang="pt-BR" dirty="0" err="1"/>
              <a:t>Curabitur</a:t>
            </a:r>
            <a:r>
              <a:rPr lang="pt-BR" dirty="0"/>
              <a:t> </a:t>
            </a:r>
            <a:r>
              <a:rPr lang="pt-BR" dirty="0" err="1"/>
              <a:t>pellentesque</a:t>
            </a:r>
            <a:r>
              <a:rPr lang="pt-BR" dirty="0"/>
              <a:t> </a:t>
            </a:r>
            <a:r>
              <a:rPr lang="pt-BR" dirty="0" err="1"/>
              <a:t>neque</a:t>
            </a:r>
            <a:r>
              <a:rPr lang="pt-BR" dirty="0"/>
              <a:t> ut </a:t>
            </a:r>
            <a:r>
              <a:rPr lang="pt-BR" dirty="0" err="1"/>
              <a:t>ex</a:t>
            </a:r>
            <a:r>
              <a:rPr lang="pt-BR" dirty="0"/>
              <a:t> </a:t>
            </a:r>
            <a:r>
              <a:rPr lang="pt-BR" dirty="0" err="1"/>
              <a:t>consequat</a:t>
            </a:r>
            <a:r>
              <a:rPr lang="pt-BR" dirty="0"/>
              <a:t> tempus. </a:t>
            </a:r>
            <a:r>
              <a:rPr lang="pt-BR" dirty="0" err="1"/>
              <a:t>Fusce</a:t>
            </a:r>
            <a:r>
              <a:rPr lang="pt-BR" dirty="0"/>
              <a:t> non </a:t>
            </a:r>
            <a:r>
              <a:rPr lang="pt-BR" dirty="0" err="1"/>
              <a:t>lacinia</a:t>
            </a:r>
            <a:r>
              <a:rPr lang="pt-BR" dirty="0"/>
              <a:t> </a:t>
            </a:r>
            <a:r>
              <a:rPr lang="pt-BR" dirty="0" err="1"/>
              <a:t>nulla</a:t>
            </a:r>
            <a:r>
              <a:rPr lang="pt-BR" dirty="0"/>
              <a:t>. </a:t>
            </a:r>
          </a:p>
          <a:p>
            <a:r>
              <a:rPr lang="pt-BR" dirty="0" err="1"/>
              <a:t>Duis</a:t>
            </a:r>
            <a:r>
              <a:rPr lang="pt-BR" dirty="0"/>
              <a:t> id </a:t>
            </a:r>
            <a:r>
              <a:rPr lang="pt-BR" dirty="0" err="1"/>
              <a:t>orci</a:t>
            </a:r>
            <a:r>
              <a:rPr lang="pt-BR" dirty="0"/>
              <a:t> vitae </a:t>
            </a:r>
            <a:r>
              <a:rPr lang="pt-BR" dirty="0" err="1"/>
              <a:t>leo</a:t>
            </a:r>
            <a:r>
              <a:rPr lang="pt-BR" dirty="0"/>
              <a:t> </a:t>
            </a:r>
            <a:r>
              <a:rPr lang="pt-BR" dirty="0" err="1"/>
              <a:t>convallis</a:t>
            </a:r>
            <a:r>
              <a:rPr lang="pt-BR" dirty="0"/>
              <a:t> </a:t>
            </a:r>
            <a:r>
              <a:rPr lang="pt-BR" dirty="0" err="1"/>
              <a:t>laoreet</a:t>
            </a:r>
            <a:r>
              <a:rPr lang="pt-BR" dirty="0"/>
              <a:t>. </a:t>
            </a:r>
            <a:r>
              <a:rPr lang="pt-BR" dirty="0" err="1"/>
              <a:t>Nullam</a:t>
            </a:r>
            <a:r>
              <a:rPr lang="pt-BR" dirty="0"/>
              <a:t> non </a:t>
            </a:r>
            <a:r>
              <a:rPr lang="pt-BR" dirty="0" err="1"/>
              <a:t>elit</a:t>
            </a:r>
            <a:r>
              <a:rPr lang="pt-BR" dirty="0"/>
              <a:t> </a:t>
            </a:r>
            <a:r>
              <a:rPr lang="pt-BR" dirty="0" err="1"/>
              <a:t>vel</a:t>
            </a:r>
            <a:r>
              <a:rPr lang="pt-BR" dirty="0"/>
              <a:t> </a:t>
            </a:r>
            <a:r>
              <a:rPr lang="pt-BR" dirty="0" err="1"/>
              <a:t>velit</a:t>
            </a:r>
            <a:r>
              <a:rPr lang="pt-BR" dirty="0"/>
              <a:t> </a:t>
            </a:r>
            <a:r>
              <a:rPr lang="pt-BR" dirty="0" err="1"/>
              <a:t>maximus</a:t>
            </a:r>
            <a:r>
              <a:rPr lang="pt-BR" dirty="0"/>
              <a:t> </a:t>
            </a:r>
            <a:r>
              <a:rPr lang="pt-BR" dirty="0" err="1"/>
              <a:t>dignissim</a:t>
            </a:r>
            <a:r>
              <a:rPr lang="pt-BR" dirty="0"/>
              <a:t> </a:t>
            </a:r>
            <a:r>
              <a:rPr lang="pt-BR" dirty="0" err="1"/>
              <a:t>nec</a:t>
            </a:r>
            <a:r>
              <a:rPr lang="pt-BR" dirty="0"/>
              <a:t> </a:t>
            </a:r>
            <a:r>
              <a:rPr lang="pt-BR" dirty="0" err="1"/>
              <a:t>eget</a:t>
            </a:r>
            <a:r>
              <a:rPr lang="pt-BR" dirty="0"/>
              <a:t> </a:t>
            </a:r>
            <a:r>
              <a:rPr lang="pt-BR" dirty="0" err="1"/>
              <a:t>dolor</a:t>
            </a:r>
            <a:r>
              <a:rPr lang="pt-BR" dirty="0"/>
              <a:t>. </a:t>
            </a:r>
            <a:r>
              <a:rPr lang="pt-BR" dirty="0" err="1"/>
              <a:t>Proin</a:t>
            </a:r>
            <a:r>
              <a:rPr lang="pt-BR" dirty="0"/>
              <a:t> </a:t>
            </a:r>
            <a:r>
              <a:rPr lang="pt-BR" dirty="0" err="1"/>
              <a:t>sollicitudin</a:t>
            </a:r>
            <a:r>
              <a:rPr lang="pt-BR" dirty="0"/>
              <a:t> </a:t>
            </a:r>
            <a:r>
              <a:rPr lang="pt-BR" dirty="0" err="1"/>
              <a:t>consequat</a:t>
            </a:r>
            <a:r>
              <a:rPr lang="pt-BR" dirty="0"/>
              <a:t> </a:t>
            </a:r>
            <a:r>
              <a:rPr lang="pt-BR" dirty="0" err="1"/>
              <a:t>venenatis</a:t>
            </a:r>
            <a:r>
              <a:rPr lang="pt-BR" dirty="0"/>
              <a:t>. Etiam </a:t>
            </a:r>
            <a:r>
              <a:rPr lang="pt-BR" dirty="0" err="1"/>
              <a:t>eget</a:t>
            </a:r>
            <a:r>
              <a:rPr lang="pt-BR" dirty="0"/>
              <a:t> </a:t>
            </a:r>
            <a:r>
              <a:rPr lang="pt-BR" dirty="0" err="1"/>
              <a:t>feugiat</a:t>
            </a:r>
            <a:r>
              <a:rPr lang="pt-BR" dirty="0"/>
              <a:t> </a:t>
            </a:r>
            <a:r>
              <a:rPr lang="pt-BR" dirty="0" err="1"/>
              <a:t>mauris</a:t>
            </a:r>
            <a:r>
              <a:rPr lang="pt-BR" dirty="0"/>
              <a:t>. </a:t>
            </a:r>
            <a:r>
              <a:rPr lang="pt-BR" dirty="0" err="1"/>
              <a:t>Donec</a:t>
            </a:r>
            <a:r>
              <a:rPr lang="pt-BR" dirty="0"/>
              <a:t> </a:t>
            </a:r>
            <a:r>
              <a:rPr lang="pt-BR" dirty="0" err="1"/>
              <a:t>nec</a:t>
            </a:r>
            <a:r>
              <a:rPr lang="pt-BR" dirty="0"/>
              <a:t> </a:t>
            </a:r>
            <a:r>
              <a:rPr lang="pt-BR" dirty="0" err="1"/>
              <a:t>orci</a:t>
            </a:r>
            <a:r>
              <a:rPr lang="pt-BR" dirty="0"/>
              <a:t> id </a:t>
            </a:r>
            <a:r>
              <a:rPr lang="pt-BR" dirty="0" err="1"/>
              <a:t>arcu</a:t>
            </a:r>
            <a:r>
              <a:rPr lang="pt-BR" dirty="0"/>
              <a:t> </a:t>
            </a:r>
            <a:r>
              <a:rPr lang="pt-BR" dirty="0" err="1"/>
              <a:t>interdum</a:t>
            </a:r>
            <a:r>
              <a:rPr lang="pt-BR" dirty="0"/>
              <a:t> </a:t>
            </a:r>
            <a:r>
              <a:rPr lang="pt-BR" dirty="0" err="1"/>
              <a:t>luctus</a:t>
            </a:r>
            <a:r>
              <a:rPr lang="pt-BR" dirty="0"/>
              <a:t> </a:t>
            </a:r>
            <a:r>
              <a:rPr lang="pt-BR" dirty="0" err="1"/>
              <a:t>at</a:t>
            </a:r>
            <a:r>
              <a:rPr lang="pt-BR" dirty="0"/>
              <a:t> non urna. </a:t>
            </a:r>
            <a:r>
              <a:rPr lang="pt-BR" dirty="0" err="1"/>
              <a:t>Quisque</a:t>
            </a:r>
            <a:r>
              <a:rPr lang="pt-BR" dirty="0"/>
              <a:t> </a:t>
            </a:r>
            <a:r>
              <a:rPr lang="pt-BR" dirty="0" err="1"/>
              <a:t>placerat</a:t>
            </a:r>
            <a:r>
              <a:rPr lang="pt-BR" dirty="0"/>
              <a:t> </a:t>
            </a:r>
            <a:r>
              <a:rPr lang="pt-BR" dirty="0" err="1"/>
              <a:t>quam</a:t>
            </a:r>
            <a:r>
              <a:rPr lang="pt-BR" dirty="0"/>
              <a:t> ut erat </a:t>
            </a:r>
            <a:r>
              <a:rPr lang="pt-BR" dirty="0" err="1"/>
              <a:t>blandit</a:t>
            </a:r>
            <a:r>
              <a:rPr lang="pt-BR" dirty="0"/>
              <a:t> </a:t>
            </a:r>
            <a:r>
              <a:rPr lang="pt-BR" dirty="0" err="1"/>
              <a:t>euismod</a:t>
            </a:r>
            <a:r>
              <a:rPr lang="pt-BR" dirty="0"/>
              <a:t>. </a:t>
            </a:r>
            <a:r>
              <a:rPr lang="pt-BR" dirty="0" err="1"/>
              <a:t>Sed</a:t>
            </a:r>
            <a:r>
              <a:rPr lang="pt-BR" dirty="0"/>
              <a:t> mi </a:t>
            </a:r>
            <a:r>
              <a:rPr lang="pt-BR" dirty="0" err="1"/>
              <a:t>purus</a:t>
            </a:r>
            <a:r>
              <a:rPr lang="pt-BR" dirty="0"/>
              <a:t>, </a:t>
            </a:r>
            <a:r>
              <a:rPr lang="pt-BR" dirty="0" err="1"/>
              <a:t>tristique</a:t>
            </a:r>
            <a:r>
              <a:rPr lang="pt-BR" dirty="0"/>
              <a:t> </a:t>
            </a:r>
            <a:r>
              <a:rPr lang="pt-BR" dirty="0" err="1"/>
              <a:t>sit</a:t>
            </a:r>
            <a:r>
              <a:rPr lang="pt-BR" dirty="0"/>
              <a:t> </a:t>
            </a:r>
            <a:r>
              <a:rPr lang="pt-BR" dirty="0" err="1"/>
              <a:t>amet</a:t>
            </a:r>
            <a:r>
              <a:rPr lang="pt-BR" dirty="0"/>
              <a:t> </a:t>
            </a:r>
            <a:r>
              <a:rPr lang="pt-BR" dirty="0" err="1"/>
              <a:t>blandit</a:t>
            </a:r>
            <a:r>
              <a:rPr lang="pt-BR" dirty="0"/>
              <a:t> </a:t>
            </a:r>
            <a:r>
              <a:rPr lang="pt-BR" dirty="0" err="1"/>
              <a:t>nec</a:t>
            </a:r>
            <a:r>
              <a:rPr lang="pt-BR" dirty="0"/>
              <a:t>, </a:t>
            </a:r>
            <a:r>
              <a:rPr lang="pt-BR" dirty="0" err="1"/>
              <a:t>commodo</a:t>
            </a:r>
            <a:r>
              <a:rPr lang="pt-BR" dirty="0"/>
              <a:t> </a:t>
            </a:r>
            <a:r>
              <a:rPr lang="pt-BR" dirty="0" err="1"/>
              <a:t>nec</a:t>
            </a:r>
            <a:r>
              <a:rPr lang="pt-BR" dirty="0"/>
              <a:t> </a:t>
            </a:r>
            <a:r>
              <a:rPr lang="pt-BR" dirty="0" err="1"/>
              <a:t>neque</a:t>
            </a:r>
            <a:r>
              <a:rPr lang="pt-BR" dirty="0"/>
              <a:t>. </a:t>
            </a:r>
            <a:r>
              <a:rPr lang="pt-BR" dirty="0" err="1"/>
              <a:t>Aenean</a:t>
            </a:r>
            <a:r>
              <a:rPr lang="pt-BR" dirty="0"/>
              <a:t> </a:t>
            </a:r>
            <a:r>
              <a:rPr lang="pt-BR" dirty="0" err="1"/>
              <a:t>posuere</a:t>
            </a:r>
            <a:r>
              <a:rPr lang="pt-BR" dirty="0"/>
              <a:t> urna </a:t>
            </a:r>
            <a:r>
              <a:rPr lang="pt-BR" dirty="0" err="1"/>
              <a:t>sit</a:t>
            </a:r>
            <a:r>
              <a:rPr lang="pt-BR" dirty="0"/>
              <a:t> </a:t>
            </a:r>
            <a:r>
              <a:rPr lang="pt-BR" dirty="0" err="1"/>
              <a:t>amet</a:t>
            </a:r>
            <a:r>
              <a:rPr lang="pt-BR" dirty="0"/>
              <a:t> ante </a:t>
            </a:r>
            <a:r>
              <a:rPr lang="pt-BR" dirty="0" err="1"/>
              <a:t>facilisis</a:t>
            </a:r>
            <a:r>
              <a:rPr lang="pt-BR" dirty="0"/>
              <a:t>, </a:t>
            </a:r>
            <a:r>
              <a:rPr lang="pt-BR" dirty="0" err="1"/>
              <a:t>sit</a:t>
            </a:r>
            <a:r>
              <a:rPr lang="pt-BR" dirty="0"/>
              <a:t> </a:t>
            </a:r>
            <a:r>
              <a:rPr lang="pt-BR" dirty="0" err="1"/>
              <a:t>amet</a:t>
            </a:r>
            <a:r>
              <a:rPr lang="pt-BR" dirty="0"/>
              <a:t> </a:t>
            </a:r>
            <a:r>
              <a:rPr lang="pt-BR" dirty="0" err="1"/>
              <a:t>commodo</a:t>
            </a:r>
            <a:r>
              <a:rPr lang="pt-BR" dirty="0"/>
              <a:t> </a:t>
            </a:r>
            <a:r>
              <a:rPr lang="pt-BR" dirty="0" err="1"/>
              <a:t>odio</a:t>
            </a:r>
            <a:r>
              <a:rPr lang="pt-BR" dirty="0"/>
              <a:t> </a:t>
            </a:r>
            <a:r>
              <a:rPr lang="pt-BR" dirty="0" err="1"/>
              <a:t>imperdiet</a:t>
            </a:r>
            <a:r>
              <a:rPr lang="pt-BR" dirty="0"/>
              <a:t>. </a:t>
            </a:r>
            <a:r>
              <a:rPr lang="pt-BR" dirty="0" err="1"/>
              <a:t>Vestibulum</a:t>
            </a:r>
            <a:r>
              <a:rPr lang="pt-BR" dirty="0"/>
              <a:t> </a:t>
            </a:r>
            <a:r>
              <a:rPr lang="pt-BR" dirty="0" err="1"/>
              <a:t>imperdiet</a:t>
            </a:r>
            <a:r>
              <a:rPr lang="pt-BR" dirty="0"/>
              <a:t> </a:t>
            </a:r>
            <a:r>
              <a:rPr lang="pt-BR" dirty="0" err="1"/>
              <a:t>pulvinar</a:t>
            </a:r>
            <a:r>
              <a:rPr lang="pt-BR" dirty="0"/>
              <a:t> </a:t>
            </a:r>
            <a:r>
              <a:rPr lang="pt-BR" dirty="0" err="1"/>
              <a:t>arcu</a:t>
            </a:r>
            <a:r>
              <a:rPr lang="pt-BR" dirty="0"/>
              <a:t> </a:t>
            </a:r>
            <a:r>
              <a:rPr lang="pt-BR" dirty="0" err="1"/>
              <a:t>vel</a:t>
            </a:r>
            <a:r>
              <a:rPr lang="pt-BR" dirty="0"/>
              <a:t> </a:t>
            </a:r>
            <a:r>
              <a:rPr lang="pt-BR" dirty="0" err="1"/>
              <a:t>malesuada</a:t>
            </a:r>
            <a:r>
              <a:rPr lang="pt-BR" dirty="0"/>
              <a:t>. </a:t>
            </a:r>
            <a:r>
              <a:rPr lang="pt-BR" dirty="0" err="1"/>
              <a:t>Maecenas</a:t>
            </a:r>
            <a:r>
              <a:rPr lang="pt-BR" dirty="0"/>
              <a:t> a </a:t>
            </a:r>
            <a:r>
              <a:rPr lang="pt-BR" dirty="0" err="1"/>
              <a:t>metus</a:t>
            </a:r>
            <a:r>
              <a:rPr lang="pt-BR" dirty="0"/>
              <a:t> est. Etiam id augue in ipsum </a:t>
            </a:r>
            <a:r>
              <a:rPr lang="pt-BR" dirty="0" err="1"/>
              <a:t>placerat</a:t>
            </a:r>
            <a:r>
              <a:rPr lang="pt-BR" dirty="0"/>
              <a:t> porta </a:t>
            </a:r>
            <a:r>
              <a:rPr lang="pt-BR" dirty="0" err="1"/>
              <a:t>consectetur</a:t>
            </a:r>
            <a:r>
              <a:rPr lang="pt-BR" dirty="0"/>
              <a:t> </a:t>
            </a:r>
            <a:r>
              <a:rPr lang="pt-BR" dirty="0" err="1"/>
              <a:t>sed</a:t>
            </a:r>
            <a:r>
              <a:rPr lang="pt-BR" dirty="0"/>
              <a:t> </a:t>
            </a:r>
            <a:r>
              <a:rPr lang="pt-BR" dirty="0" err="1"/>
              <a:t>odio</a:t>
            </a:r>
            <a:r>
              <a:rPr lang="pt-BR" dirty="0"/>
              <a:t>. </a:t>
            </a:r>
          </a:p>
          <a:p>
            <a:endParaRPr lang="pt-BR" dirty="0"/>
          </a:p>
        </p:txBody>
      </p:sp>
      <p:pic>
        <p:nvPicPr>
          <p:cNvPr id="12" name="Imagem 11">
            <a:extLst>
              <a:ext uri="{FF2B5EF4-FFF2-40B4-BE49-F238E27FC236}">
                <a16:creationId xmlns:a16="http://schemas.microsoft.com/office/drawing/2014/main" id="{49D1E5A4-A9A7-A7C1-4225-CEC5E0DB4F8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979"/>
          <a:stretch/>
        </p:blipFill>
        <p:spPr>
          <a:xfrm>
            <a:off x="0" y="6098380"/>
            <a:ext cx="12192000" cy="759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03105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5582A44F-0F4F-61BD-B485-65E598C07F9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979"/>
          <a:stretch/>
        </p:blipFill>
        <p:spPr>
          <a:xfrm>
            <a:off x="0" y="6098380"/>
            <a:ext cx="12192000" cy="759619"/>
          </a:xfrm>
          <a:prstGeom prst="rect">
            <a:avLst/>
          </a:prstGeom>
        </p:spPr>
      </p:pic>
      <p:pic>
        <p:nvPicPr>
          <p:cNvPr id="4" name="Espaço Reservado para Conteúdo 8">
            <a:extLst>
              <a:ext uri="{FF2B5EF4-FFF2-40B4-BE49-F238E27FC236}">
                <a16:creationId xmlns:a16="http://schemas.microsoft.com/office/drawing/2014/main" id="{AFBCFECF-AAC9-33DD-9FAE-8557233BE40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2" t="1272" b="79704"/>
          <a:stretch/>
        </p:blipFill>
        <p:spPr>
          <a:xfrm>
            <a:off x="0" y="0"/>
            <a:ext cx="12192000" cy="1260475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EB32508B-D1A0-0C68-A5B9-06CBE835D7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50" y="1087437"/>
            <a:ext cx="4076700" cy="738188"/>
          </a:xfrm>
        </p:spPr>
        <p:txBody>
          <a:bodyPr>
            <a:normAutofit/>
          </a:bodyPr>
          <a:lstStyle/>
          <a:p>
            <a:r>
              <a:rPr lang="pt-BR" sz="3000" b="1" dirty="0"/>
              <a:t>2. METODOLOGIA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1B31699-4D4E-C1DA-5895-E624407590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50" y="1825625"/>
            <a:ext cx="11544300" cy="3944938"/>
          </a:xfrm>
        </p:spPr>
        <p:txBody>
          <a:bodyPr>
            <a:normAutofit fontScale="77500" lnSpcReduction="20000"/>
          </a:bodyPr>
          <a:lstStyle/>
          <a:p>
            <a:r>
              <a:rPr lang="pt-BR" dirty="0" err="1"/>
              <a:t>Lorem</a:t>
            </a:r>
            <a:r>
              <a:rPr lang="pt-BR" dirty="0"/>
              <a:t> ipsum </a:t>
            </a:r>
            <a:r>
              <a:rPr lang="pt-BR" dirty="0" err="1"/>
              <a:t>dolor</a:t>
            </a:r>
            <a:r>
              <a:rPr lang="pt-BR" dirty="0"/>
              <a:t> </a:t>
            </a:r>
            <a:r>
              <a:rPr lang="pt-BR" dirty="0" err="1"/>
              <a:t>sit</a:t>
            </a:r>
            <a:r>
              <a:rPr lang="pt-BR" dirty="0"/>
              <a:t> </a:t>
            </a:r>
            <a:r>
              <a:rPr lang="pt-BR" dirty="0" err="1"/>
              <a:t>amet</a:t>
            </a:r>
            <a:r>
              <a:rPr lang="pt-BR" dirty="0"/>
              <a:t>, </a:t>
            </a:r>
            <a:r>
              <a:rPr lang="pt-BR" dirty="0" err="1"/>
              <a:t>consectetur</a:t>
            </a:r>
            <a:r>
              <a:rPr lang="pt-BR" dirty="0"/>
              <a:t> </a:t>
            </a:r>
            <a:r>
              <a:rPr lang="pt-BR" dirty="0" err="1"/>
              <a:t>adipiscing</a:t>
            </a:r>
            <a:r>
              <a:rPr lang="pt-BR" dirty="0"/>
              <a:t> </a:t>
            </a:r>
            <a:r>
              <a:rPr lang="pt-BR" dirty="0" err="1"/>
              <a:t>elit</a:t>
            </a:r>
            <a:r>
              <a:rPr lang="pt-BR" dirty="0"/>
              <a:t>. </a:t>
            </a:r>
            <a:r>
              <a:rPr lang="pt-BR" dirty="0" err="1"/>
              <a:t>Quisque</a:t>
            </a:r>
            <a:r>
              <a:rPr lang="pt-BR" dirty="0"/>
              <a:t> quis ipsum non urna </a:t>
            </a:r>
            <a:r>
              <a:rPr lang="pt-BR" dirty="0" err="1"/>
              <a:t>mollis</a:t>
            </a:r>
            <a:r>
              <a:rPr lang="pt-BR" dirty="0"/>
              <a:t> gravida </a:t>
            </a:r>
            <a:r>
              <a:rPr lang="pt-BR" dirty="0" err="1"/>
              <a:t>vel</a:t>
            </a:r>
            <a:r>
              <a:rPr lang="pt-BR" dirty="0"/>
              <a:t> </a:t>
            </a:r>
            <a:r>
              <a:rPr lang="pt-BR" dirty="0" err="1"/>
              <a:t>vel</a:t>
            </a:r>
            <a:r>
              <a:rPr lang="pt-BR" dirty="0"/>
              <a:t> </a:t>
            </a:r>
            <a:r>
              <a:rPr lang="pt-BR" dirty="0" err="1"/>
              <a:t>lorem</a:t>
            </a:r>
            <a:r>
              <a:rPr lang="pt-BR" dirty="0"/>
              <a:t>. </a:t>
            </a:r>
            <a:r>
              <a:rPr lang="pt-BR" dirty="0" err="1"/>
              <a:t>Sed</a:t>
            </a:r>
            <a:r>
              <a:rPr lang="pt-BR" dirty="0"/>
              <a:t> </a:t>
            </a:r>
            <a:r>
              <a:rPr lang="pt-BR" dirty="0" err="1"/>
              <a:t>fermentum</a:t>
            </a:r>
            <a:r>
              <a:rPr lang="pt-BR" dirty="0"/>
              <a:t> </a:t>
            </a:r>
            <a:r>
              <a:rPr lang="pt-BR" dirty="0" err="1"/>
              <a:t>euismod</a:t>
            </a:r>
            <a:r>
              <a:rPr lang="pt-BR" dirty="0"/>
              <a:t> nunc </a:t>
            </a:r>
            <a:r>
              <a:rPr lang="pt-BR" dirty="0" err="1"/>
              <a:t>nec</a:t>
            </a:r>
            <a:r>
              <a:rPr lang="pt-BR" dirty="0"/>
              <a:t> </a:t>
            </a:r>
            <a:r>
              <a:rPr lang="pt-BR" dirty="0" err="1"/>
              <a:t>rhoncus</a:t>
            </a:r>
            <a:r>
              <a:rPr lang="pt-BR" dirty="0"/>
              <a:t>. </a:t>
            </a:r>
            <a:r>
              <a:rPr lang="pt-BR" dirty="0" err="1"/>
              <a:t>Morbi</a:t>
            </a:r>
            <a:r>
              <a:rPr lang="pt-BR" dirty="0"/>
              <a:t> </a:t>
            </a:r>
            <a:r>
              <a:rPr lang="pt-BR" dirty="0" err="1"/>
              <a:t>eget</a:t>
            </a:r>
            <a:r>
              <a:rPr lang="pt-BR" dirty="0"/>
              <a:t> </a:t>
            </a:r>
            <a:r>
              <a:rPr lang="pt-BR" dirty="0" err="1"/>
              <a:t>sapien</a:t>
            </a:r>
            <a:r>
              <a:rPr lang="pt-BR" dirty="0"/>
              <a:t> </a:t>
            </a:r>
            <a:r>
              <a:rPr lang="pt-BR" dirty="0" err="1"/>
              <a:t>elementum</a:t>
            </a:r>
            <a:r>
              <a:rPr lang="pt-BR" dirty="0"/>
              <a:t> </a:t>
            </a:r>
            <a:r>
              <a:rPr lang="pt-BR" dirty="0" err="1"/>
              <a:t>tellus</a:t>
            </a:r>
            <a:r>
              <a:rPr lang="pt-BR" dirty="0"/>
              <a:t> </a:t>
            </a:r>
            <a:r>
              <a:rPr lang="pt-BR" dirty="0" err="1"/>
              <a:t>dictum</a:t>
            </a:r>
            <a:r>
              <a:rPr lang="pt-BR" dirty="0"/>
              <a:t> </a:t>
            </a:r>
            <a:r>
              <a:rPr lang="pt-BR" dirty="0" err="1"/>
              <a:t>ultrices</a:t>
            </a:r>
            <a:r>
              <a:rPr lang="pt-BR" dirty="0"/>
              <a:t> </a:t>
            </a:r>
            <a:r>
              <a:rPr lang="pt-BR" dirty="0" err="1"/>
              <a:t>eget</a:t>
            </a:r>
            <a:r>
              <a:rPr lang="pt-BR" dirty="0"/>
              <a:t> eu </a:t>
            </a:r>
            <a:r>
              <a:rPr lang="pt-BR" dirty="0" err="1"/>
              <a:t>sapien</a:t>
            </a:r>
            <a:r>
              <a:rPr lang="pt-BR" dirty="0"/>
              <a:t>. </a:t>
            </a:r>
            <a:r>
              <a:rPr lang="pt-BR" dirty="0" err="1"/>
              <a:t>Morbi</a:t>
            </a:r>
            <a:r>
              <a:rPr lang="pt-BR" dirty="0"/>
              <a:t> </a:t>
            </a:r>
            <a:r>
              <a:rPr lang="pt-BR" dirty="0" err="1"/>
              <a:t>auctor</a:t>
            </a:r>
            <a:r>
              <a:rPr lang="pt-BR" dirty="0"/>
              <a:t> </a:t>
            </a:r>
            <a:r>
              <a:rPr lang="pt-BR" dirty="0" err="1"/>
              <a:t>lacus</a:t>
            </a:r>
            <a:r>
              <a:rPr lang="pt-BR" dirty="0"/>
              <a:t> </a:t>
            </a:r>
            <a:r>
              <a:rPr lang="pt-BR" dirty="0" err="1"/>
              <a:t>lectus</a:t>
            </a:r>
            <a:r>
              <a:rPr lang="pt-BR" dirty="0"/>
              <a:t>, et </a:t>
            </a:r>
            <a:r>
              <a:rPr lang="pt-BR" dirty="0" err="1"/>
              <a:t>aliquet</a:t>
            </a:r>
            <a:r>
              <a:rPr lang="pt-BR" dirty="0"/>
              <a:t> libero </a:t>
            </a:r>
            <a:r>
              <a:rPr lang="pt-BR" dirty="0" err="1"/>
              <a:t>efficitur</a:t>
            </a:r>
            <a:r>
              <a:rPr lang="pt-BR" dirty="0"/>
              <a:t> vel. </a:t>
            </a:r>
            <a:r>
              <a:rPr lang="pt-BR" dirty="0" err="1"/>
              <a:t>Vivamus</a:t>
            </a:r>
            <a:r>
              <a:rPr lang="pt-BR" dirty="0"/>
              <a:t> </a:t>
            </a:r>
            <a:r>
              <a:rPr lang="pt-BR" dirty="0" err="1"/>
              <a:t>eget</a:t>
            </a:r>
            <a:r>
              <a:rPr lang="pt-BR" dirty="0"/>
              <a:t> </a:t>
            </a:r>
            <a:r>
              <a:rPr lang="pt-BR" dirty="0" err="1"/>
              <a:t>dolor</a:t>
            </a:r>
            <a:r>
              <a:rPr lang="pt-BR" dirty="0"/>
              <a:t> </a:t>
            </a:r>
            <a:r>
              <a:rPr lang="pt-BR" dirty="0" err="1"/>
              <a:t>accumsan</a:t>
            </a:r>
            <a:r>
              <a:rPr lang="pt-BR" dirty="0"/>
              <a:t>, </a:t>
            </a:r>
            <a:r>
              <a:rPr lang="pt-BR" dirty="0" err="1"/>
              <a:t>rutrum</a:t>
            </a:r>
            <a:r>
              <a:rPr lang="pt-BR" dirty="0"/>
              <a:t> sem non, porta urna. </a:t>
            </a:r>
            <a:r>
              <a:rPr lang="pt-BR" dirty="0" err="1"/>
              <a:t>Aenean</a:t>
            </a:r>
            <a:r>
              <a:rPr lang="pt-BR" dirty="0"/>
              <a:t> </a:t>
            </a:r>
            <a:r>
              <a:rPr lang="pt-BR" dirty="0" err="1"/>
              <a:t>laoreet</a:t>
            </a:r>
            <a:r>
              <a:rPr lang="pt-BR" dirty="0"/>
              <a:t>, augue </a:t>
            </a:r>
            <a:r>
              <a:rPr lang="pt-BR" dirty="0" err="1"/>
              <a:t>nec</a:t>
            </a:r>
            <a:r>
              <a:rPr lang="pt-BR" dirty="0"/>
              <a:t> </a:t>
            </a:r>
            <a:r>
              <a:rPr lang="pt-BR" dirty="0" err="1"/>
              <a:t>mattis</a:t>
            </a:r>
            <a:r>
              <a:rPr lang="pt-BR" dirty="0"/>
              <a:t> </a:t>
            </a:r>
            <a:r>
              <a:rPr lang="pt-BR" dirty="0" err="1"/>
              <a:t>viverra</a:t>
            </a:r>
            <a:r>
              <a:rPr lang="pt-BR" dirty="0"/>
              <a:t>, </a:t>
            </a:r>
            <a:r>
              <a:rPr lang="pt-BR" dirty="0" err="1"/>
              <a:t>nisl</a:t>
            </a:r>
            <a:r>
              <a:rPr lang="pt-BR" dirty="0"/>
              <a:t> augue </a:t>
            </a:r>
            <a:r>
              <a:rPr lang="pt-BR" dirty="0" err="1"/>
              <a:t>suscipit</a:t>
            </a:r>
            <a:r>
              <a:rPr lang="pt-BR" dirty="0"/>
              <a:t> </a:t>
            </a:r>
            <a:r>
              <a:rPr lang="pt-BR" dirty="0" err="1"/>
              <a:t>quam</a:t>
            </a:r>
            <a:r>
              <a:rPr lang="pt-BR" dirty="0"/>
              <a:t>, quis </a:t>
            </a:r>
            <a:r>
              <a:rPr lang="pt-BR" dirty="0" err="1"/>
              <a:t>commodo</a:t>
            </a:r>
            <a:r>
              <a:rPr lang="pt-BR" dirty="0"/>
              <a:t> </a:t>
            </a:r>
            <a:r>
              <a:rPr lang="pt-BR" dirty="0" err="1"/>
              <a:t>quam</a:t>
            </a:r>
            <a:r>
              <a:rPr lang="pt-BR" dirty="0"/>
              <a:t> </a:t>
            </a:r>
            <a:r>
              <a:rPr lang="pt-BR" dirty="0" err="1"/>
              <a:t>mauris</a:t>
            </a:r>
            <a:r>
              <a:rPr lang="pt-BR" dirty="0"/>
              <a:t> in </a:t>
            </a:r>
            <a:r>
              <a:rPr lang="pt-BR" dirty="0" err="1"/>
              <a:t>arcu</a:t>
            </a:r>
            <a:r>
              <a:rPr lang="pt-BR" dirty="0"/>
              <a:t>. </a:t>
            </a:r>
            <a:r>
              <a:rPr lang="pt-BR" dirty="0" err="1"/>
              <a:t>Suspendisse</a:t>
            </a:r>
            <a:r>
              <a:rPr lang="pt-BR" dirty="0"/>
              <a:t> quis </a:t>
            </a:r>
            <a:r>
              <a:rPr lang="pt-BR" dirty="0" err="1"/>
              <a:t>ornare</a:t>
            </a:r>
            <a:r>
              <a:rPr lang="pt-BR" dirty="0"/>
              <a:t> </a:t>
            </a:r>
            <a:r>
              <a:rPr lang="pt-BR" dirty="0" err="1"/>
              <a:t>elit</a:t>
            </a:r>
            <a:r>
              <a:rPr lang="pt-BR" dirty="0"/>
              <a:t>. Ut </a:t>
            </a:r>
            <a:r>
              <a:rPr lang="pt-BR" dirty="0" err="1"/>
              <a:t>laoreet</a:t>
            </a:r>
            <a:r>
              <a:rPr lang="pt-BR" dirty="0"/>
              <a:t> </a:t>
            </a:r>
            <a:r>
              <a:rPr lang="pt-BR" dirty="0" err="1"/>
              <a:t>sagittis</a:t>
            </a:r>
            <a:r>
              <a:rPr lang="pt-BR" dirty="0"/>
              <a:t> </a:t>
            </a:r>
            <a:r>
              <a:rPr lang="pt-BR" dirty="0" err="1"/>
              <a:t>tortor</a:t>
            </a:r>
            <a:r>
              <a:rPr lang="pt-BR" dirty="0"/>
              <a:t> a </a:t>
            </a:r>
            <a:r>
              <a:rPr lang="pt-BR" dirty="0" err="1"/>
              <a:t>egestas</a:t>
            </a:r>
            <a:r>
              <a:rPr lang="pt-BR" dirty="0"/>
              <a:t>. </a:t>
            </a:r>
            <a:r>
              <a:rPr lang="pt-BR" dirty="0" err="1"/>
              <a:t>Donec</a:t>
            </a:r>
            <a:r>
              <a:rPr lang="pt-BR" dirty="0"/>
              <a:t> </a:t>
            </a:r>
            <a:r>
              <a:rPr lang="pt-BR" dirty="0" err="1"/>
              <a:t>vehicula</a:t>
            </a:r>
            <a:r>
              <a:rPr lang="pt-BR" dirty="0"/>
              <a:t>, </a:t>
            </a:r>
            <a:r>
              <a:rPr lang="pt-BR" dirty="0" err="1"/>
              <a:t>purus</a:t>
            </a:r>
            <a:r>
              <a:rPr lang="pt-BR" dirty="0"/>
              <a:t> </a:t>
            </a:r>
            <a:r>
              <a:rPr lang="pt-BR" dirty="0" err="1"/>
              <a:t>nec</a:t>
            </a:r>
            <a:r>
              <a:rPr lang="pt-BR" dirty="0"/>
              <a:t> </a:t>
            </a:r>
            <a:r>
              <a:rPr lang="pt-BR" dirty="0" err="1"/>
              <a:t>ullamcorper</a:t>
            </a:r>
            <a:r>
              <a:rPr lang="pt-BR" dirty="0"/>
              <a:t> </a:t>
            </a:r>
            <a:r>
              <a:rPr lang="pt-BR" dirty="0" err="1"/>
              <a:t>mollis</a:t>
            </a:r>
            <a:r>
              <a:rPr lang="pt-BR" dirty="0"/>
              <a:t>, </a:t>
            </a:r>
            <a:r>
              <a:rPr lang="pt-BR" dirty="0" err="1"/>
              <a:t>nibh</a:t>
            </a:r>
            <a:r>
              <a:rPr lang="pt-BR" dirty="0"/>
              <a:t> nunc </a:t>
            </a:r>
            <a:r>
              <a:rPr lang="pt-BR" dirty="0" err="1"/>
              <a:t>commodo</a:t>
            </a:r>
            <a:r>
              <a:rPr lang="pt-BR" dirty="0"/>
              <a:t> </a:t>
            </a:r>
            <a:r>
              <a:rPr lang="pt-BR" dirty="0" err="1"/>
              <a:t>dolor</a:t>
            </a:r>
            <a:r>
              <a:rPr lang="pt-BR" dirty="0"/>
              <a:t>, </a:t>
            </a:r>
            <a:r>
              <a:rPr lang="pt-BR" dirty="0" err="1"/>
              <a:t>sit</a:t>
            </a:r>
            <a:r>
              <a:rPr lang="pt-BR" dirty="0"/>
              <a:t> </a:t>
            </a:r>
            <a:r>
              <a:rPr lang="pt-BR" dirty="0" err="1"/>
              <a:t>amet</a:t>
            </a:r>
            <a:r>
              <a:rPr lang="pt-BR" dirty="0"/>
              <a:t> </a:t>
            </a:r>
            <a:r>
              <a:rPr lang="pt-BR" dirty="0" err="1"/>
              <a:t>faucibus</a:t>
            </a:r>
            <a:r>
              <a:rPr lang="pt-BR" dirty="0"/>
              <a:t> </a:t>
            </a:r>
            <a:r>
              <a:rPr lang="pt-BR" dirty="0" err="1"/>
              <a:t>enim</a:t>
            </a:r>
            <a:r>
              <a:rPr lang="pt-BR" dirty="0"/>
              <a:t> </a:t>
            </a:r>
            <a:r>
              <a:rPr lang="pt-BR" dirty="0" err="1"/>
              <a:t>tortor</a:t>
            </a:r>
            <a:r>
              <a:rPr lang="pt-BR" dirty="0"/>
              <a:t> id augue. </a:t>
            </a:r>
            <a:r>
              <a:rPr lang="pt-BR" dirty="0" err="1"/>
              <a:t>Curabitur</a:t>
            </a:r>
            <a:r>
              <a:rPr lang="pt-BR" dirty="0"/>
              <a:t> </a:t>
            </a:r>
            <a:r>
              <a:rPr lang="pt-BR" dirty="0" err="1"/>
              <a:t>pellentesque</a:t>
            </a:r>
            <a:r>
              <a:rPr lang="pt-BR" dirty="0"/>
              <a:t> </a:t>
            </a:r>
            <a:r>
              <a:rPr lang="pt-BR" dirty="0" err="1"/>
              <a:t>neque</a:t>
            </a:r>
            <a:r>
              <a:rPr lang="pt-BR" dirty="0"/>
              <a:t> ut </a:t>
            </a:r>
            <a:r>
              <a:rPr lang="pt-BR" dirty="0" err="1"/>
              <a:t>ex</a:t>
            </a:r>
            <a:r>
              <a:rPr lang="pt-BR" dirty="0"/>
              <a:t> </a:t>
            </a:r>
            <a:r>
              <a:rPr lang="pt-BR" dirty="0" err="1"/>
              <a:t>consequat</a:t>
            </a:r>
            <a:r>
              <a:rPr lang="pt-BR" dirty="0"/>
              <a:t> tempus. </a:t>
            </a:r>
            <a:r>
              <a:rPr lang="pt-BR" dirty="0" err="1"/>
              <a:t>Fusce</a:t>
            </a:r>
            <a:r>
              <a:rPr lang="pt-BR" dirty="0"/>
              <a:t> non </a:t>
            </a:r>
            <a:r>
              <a:rPr lang="pt-BR" dirty="0" err="1"/>
              <a:t>lacinia</a:t>
            </a:r>
            <a:r>
              <a:rPr lang="pt-BR" dirty="0"/>
              <a:t> </a:t>
            </a:r>
            <a:r>
              <a:rPr lang="pt-BR" dirty="0" err="1"/>
              <a:t>nulla</a:t>
            </a:r>
            <a:r>
              <a:rPr lang="pt-BR" dirty="0"/>
              <a:t>. </a:t>
            </a:r>
          </a:p>
          <a:p>
            <a:r>
              <a:rPr lang="pt-BR" dirty="0" err="1"/>
              <a:t>Duis</a:t>
            </a:r>
            <a:r>
              <a:rPr lang="pt-BR" dirty="0"/>
              <a:t> id </a:t>
            </a:r>
            <a:r>
              <a:rPr lang="pt-BR" dirty="0" err="1"/>
              <a:t>orci</a:t>
            </a:r>
            <a:r>
              <a:rPr lang="pt-BR" dirty="0"/>
              <a:t> vitae </a:t>
            </a:r>
            <a:r>
              <a:rPr lang="pt-BR" dirty="0" err="1"/>
              <a:t>leo</a:t>
            </a:r>
            <a:r>
              <a:rPr lang="pt-BR" dirty="0"/>
              <a:t> </a:t>
            </a:r>
            <a:r>
              <a:rPr lang="pt-BR" dirty="0" err="1"/>
              <a:t>convallis</a:t>
            </a:r>
            <a:r>
              <a:rPr lang="pt-BR" dirty="0"/>
              <a:t> </a:t>
            </a:r>
            <a:r>
              <a:rPr lang="pt-BR" dirty="0" err="1"/>
              <a:t>laoreet</a:t>
            </a:r>
            <a:r>
              <a:rPr lang="pt-BR" dirty="0"/>
              <a:t>. </a:t>
            </a:r>
            <a:r>
              <a:rPr lang="pt-BR" dirty="0" err="1"/>
              <a:t>Nullam</a:t>
            </a:r>
            <a:r>
              <a:rPr lang="pt-BR" dirty="0"/>
              <a:t> non </a:t>
            </a:r>
            <a:r>
              <a:rPr lang="pt-BR" dirty="0" err="1"/>
              <a:t>elit</a:t>
            </a:r>
            <a:r>
              <a:rPr lang="pt-BR" dirty="0"/>
              <a:t> </a:t>
            </a:r>
            <a:r>
              <a:rPr lang="pt-BR" dirty="0" err="1"/>
              <a:t>vel</a:t>
            </a:r>
            <a:r>
              <a:rPr lang="pt-BR" dirty="0"/>
              <a:t> </a:t>
            </a:r>
            <a:r>
              <a:rPr lang="pt-BR" dirty="0" err="1"/>
              <a:t>velit</a:t>
            </a:r>
            <a:r>
              <a:rPr lang="pt-BR" dirty="0"/>
              <a:t> </a:t>
            </a:r>
            <a:r>
              <a:rPr lang="pt-BR" dirty="0" err="1"/>
              <a:t>maximus</a:t>
            </a:r>
            <a:r>
              <a:rPr lang="pt-BR" dirty="0"/>
              <a:t> </a:t>
            </a:r>
            <a:r>
              <a:rPr lang="pt-BR" dirty="0" err="1"/>
              <a:t>dignissim</a:t>
            </a:r>
            <a:r>
              <a:rPr lang="pt-BR" dirty="0"/>
              <a:t> </a:t>
            </a:r>
            <a:r>
              <a:rPr lang="pt-BR" dirty="0" err="1"/>
              <a:t>nec</a:t>
            </a:r>
            <a:r>
              <a:rPr lang="pt-BR" dirty="0"/>
              <a:t> </a:t>
            </a:r>
            <a:r>
              <a:rPr lang="pt-BR" dirty="0" err="1"/>
              <a:t>eget</a:t>
            </a:r>
            <a:r>
              <a:rPr lang="pt-BR" dirty="0"/>
              <a:t> </a:t>
            </a:r>
            <a:r>
              <a:rPr lang="pt-BR" dirty="0" err="1"/>
              <a:t>dolor</a:t>
            </a:r>
            <a:r>
              <a:rPr lang="pt-BR" dirty="0"/>
              <a:t>. </a:t>
            </a:r>
            <a:r>
              <a:rPr lang="pt-BR" dirty="0" err="1"/>
              <a:t>Proin</a:t>
            </a:r>
            <a:r>
              <a:rPr lang="pt-BR" dirty="0"/>
              <a:t> </a:t>
            </a:r>
            <a:r>
              <a:rPr lang="pt-BR" dirty="0" err="1"/>
              <a:t>sollicitudin</a:t>
            </a:r>
            <a:r>
              <a:rPr lang="pt-BR" dirty="0"/>
              <a:t> </a:t>
            </a:r>
            <a:r>
              <a:rPr lang="pt-BR" dirty="0" err="1"/>
              <a:t>consequat</a:t>
            </a:r>
            <a:r>
              <a:rPr lang="pt-BR" dirty="0"/>
              <a:t> </a:t>
            </a:r>
            <a:r>
              <a:rPr lang="pt-BR" dirty="0" err="1"/>
              <a:t>venenatis</a:t>
            </a:r>
            <a:r>
              <a:rPr lang="pt-BR" dirty="0"/>
              <a:t>. Etiam </a:t>
            </a:r>
            <a:r>
              <a:rPr lang="pt-BR" dirty="0" err="1"/>
              <a:t>eget</a:t>
            </a:r>
            <a:r>
              <a:rPr lang="pt-BR" dirty="0"/>
              <a:t> </a:t>
            </a:r>
            <a:r>
              <a:rPr lang="pt-BR" dirty="0" err="1"/>
              <a:t>feugiat</a:t>
            </a:r>
            <a:r>
              <a:rPr lang="pt-BR" dirty="0"/>
              <a:t> </a:t>
            </a:r>
            <a:r>
              <a:rPr lang="pt-BR" dirty="0" err="1"/>
              <a:t>mauris</a:t>
            </a:r>
            <a:r>
              <a:rPr lang="pt-BR" dirty="0"/>
              <a:t>. </a:t>
            </a:r>
            <a:r>
              <a:rPr lang="pt-BR" dirty="0" err="1"/>
              <a:t>Donec</a:t>
            </a:r>
            <a:r>
              <a:rPr lang="pt-BR" dirty="0"/>
              <a:t> </a:t>
            </a:r>
            <a:r>
              <a:rPr lang="pt-BR" dirty="0" err="1"/>
              <a:t>nec</a:t>
            </a:r>
            <a:r>
              <a:rPr lang="pt-BR" dirty="0"/>
              <a:t> </a:t>
            </a:r>
            <a:r>
              <a:rPr lang="pt-BR" dirty="0" err="1"/>
              <a:t>orci</a:t>
            </a:r>
            <a:r>
              <a:rPr lang="pt-BR" dirty="0"/>
              <a:t> id </a:t>
            </a:r>
            <a:r>
              <a:rPr lang="pt-BR" dirty="0" err="1"/>
              <a:t>arcu</a:t>
            </a:r>
            <a:r>
              <a:rPr lang="pt-BR" dirty="0"/>
              <a:t> </a:t>
            </a:r>
            <a:r>
              <a:rPr lang="pt-BR" dirty="0" err="1"/>
              <a:t>interdum</a:t>
            </a:r>
            <a:r>
              <a:rPr lang="pt-BR" dirty="0"/>
              <a:t> </a:t>
            </a:r>
            <a:r>
              <a:rPr lang="pt-BR" dirty="0" err="1"/>
              <a:t>luctus</a:t>
            </a:r>
            <a:r>
              <a:rPr lang="pt-BR" dirty="0"/>
              <a:t> </a:t>
            </a:r>
            <a:r>
              <a:rPr lang="pt-BR" dirty="0" err="1"/>
              <a:t>at</a:t>
            </a:r>
            <a:r>
              <a:rPr lang="pt-BR" dirty="0"/>
              <a:t> non urna. </a:t>
            </a:r>
            <a:r>
              <a:rPr lang="pt-BR" dirty="0" err="1"/>
              <a:t>Quisque</a:t>
            </a:r>
            <a:r>
              <a:rPr lang="pt-BR" dirty="0"/>
              <a:t> </a:t>
            </a:r>
            <a:r>
              <a:rPr lang="pt-BR" dirty="0" err="1"/>
              <a:t>placerat</a:t>
            </a:r>
            <a:r>
              <a:rPr lang="pt-BR" dirty="0"/>
              <a:t> </a:t>
            </a:r>
            <a:r>
              <a:rPr lang="pt-BR" dirty="0" err="1"/>
              <a:t>quam</a:t>
            </a:r>
            <a:r>
              <a:rPr lang="pt-BR" dirty="0"/>
              <a:t> ut erat </a:t>
            </a:r>
            <a:r>
              <a:rPr lang="pt-BR" dirty="0" err="1"/>
              <a:t>blandit</a:t>
            </a:r>
            <a:r>
              <a:rPr lang="pt-BR" dirty="0"/>
              <a:t> </a:t>
            </a:r>
            <a:r>
              <a:rPr lang="pt-BR" dirty="0" err="1"/>
              <a:t>euismod</a:t>
            </a:r>
            <a:r>
              <a:rPr lang="pt-BR" dirty="0"/>
              <a:t>. </a:t>
            </a:r>
            <a:r>
              <a:rPr lang="pt-BR" dirty="0" err="1"/>
              <a:t>Sed</a:t>
            </a:r>
            <a:r>
              <a:rPr lang="pt-BR" dirty="0"/>
              <a:t> mi </a:t>
            </a:r>
            <a:r>
              <a:rPr lang="pt-BR" dirty="0" err="1"/>
              <a:t>purus</a:t>
            </a:r>
            <a:r>
              <a:rPr lang="pt-BR" dirty="0"/>
              <a:t>, </a:t>
            </a:r>
            <a:r>
              <a:rPr lang="pt-BR" dirty="0" err="1"/>
              <a:t>tristique</a:t>
            </a:r>
            <a:r>
              <a:rPr lang="pt-BR" dirty="0"/>
              <a:t> </a:t>
            </a:r>
            <a:r>
              <a:rPr lang="pt-BR" dirty="0" err="1"/>
              <a:t>sit</a:t>
            </a:r>
            <a:r>
              <a:rPr lang="pt-BR" dirty="0"/>
              <a:t> </a:t>
            </a:r>
            <a:r>
              <a:rPr lang="pt-BR" dirty="0" err="1"/>
              <a:t>amet</a:t>
            </a:r>
            <a:r>
              <a:rPr lang="pt-BR" dirty="0"/>
              <a:t> </a:t>
            </a:r>
            <a:r>
              <a:rPr lang="pt-BR" dirty="0" err="1"/>
              <a:t>blandit</a:t>
            </a:r>
            <a:r>
              <a:rPr lang="pt-BR" dirty="0"/>
              <a:t> </a:t>
            </a:r>
            <a:r>
              <a:rPr lang="pt-BR" dirty="0" err="1"/>
              <a:t>nec</a:t>
            </a:r>
            <a:r>
              <a:rPr lang="pt-BR" dirty="0"/>
              <a:t>, </a:t>
            </a:r>
            <a:r>
              <a:rPr lang="pt-BR" dirty="0" err="1"/>
              <a:t>commodo</a:t>
            </a:r>
            <a:r>
              <a:rPr lang="pt-BR" dirty="0"/>
              <a:t> </a:t>
            </a:r>
            <a:r>
              <a:rPr lang="pt-BR" dirty="0" err="1"/>
              <a:t>nec</a:t>
            </a:r>
            <a:r>
              <a:rPr lang="pt-BR" dirty="0"/>
              <a:t> </a:t>
            </a:r>
            <a:r>
              <a:rPr lang="pt-BR" dirty="0" err="1"/>
              <a:t>neque</a:t>
            </a:r>
            <a:r>
              <a:rPr lang="pt-BR" dirty="0"/>
              <a:t>. </a:t>
            </a:r>
            <a:r>
              <a:rPr lang="pt-BR" dirty="0" err="1"/>
              <a:t>Aenean</a:t>
            </a:r>
            <a:r>
              <a:rPr lang="pt-BR" dirty="0"/>
              <a:t> </a:t>
            </a:r>
            <a:r>
              <a:rPr lang="pt-BR" dirty="0" err="1"/>
              <a:t>posuere</a:t>
            </a:r>
            <a:r>
              <a:rPr lang="pt-BR" dirty="0"/>
              <a:t> urna </a:t>
            </a:r>
            <a:r>
              <a:rPr lang="pt-BR" dirty="0" err="1"/>
              <a:t>sit</a:t>
            </a:r>
            <a:r>
              <a:rPr lang="pt-BR" dirty="0"/>
              <a:t> </a:t>
            </a:r>
            <a:r>
              <a:rPr lang="pt-BR" dirty="0" err="1"/>
              <a:t>amet</a:t>
            </a:r>
            <a:r>
              <a:rPr lang="pt-BR" dirty="0"/>
              <a:t> ante </a:t>
            </a:r>
            <a:r>
              <a:rPr lang="pt-BR" dirty="0" err="1"/>
              <a:t>facilisis</a:t>
            </a:r>
            <a:r>
              <a:rPr lang="pt-BR" dirty="0"/>
              <a:t>, </a:t>
            </a:r>
            <a:r>
              <a:rPr lang="pt-BR" dirty="0" err="1"/>
              <a:t>sit</a:t>
            </a:r>
            <a:r>
              <a:rPr lang="pt-BR" dirty="0"/>
              <a:t> </a:t>
            </a:r>
            <a:r>
              <a:rPr lang="pt-BR" dirty="0" err="1"/>
              <a:t>amet</a:t>
            </a:r>
            <a:r>
              <a:rPr lang="pt-BR" dirty="0"/>
              <a:t> </a:t>
            </a:r>
            <a:r>
              <a:rPr lang="pt-BR" dirty="0" err="1"/>
              <a:t>commodo</a:t>
            </a:r>
            <a:r>
              <a:rPr lang="pt-BR" dirty="0"/>
              <a:t> </a:t>
            </a:r>
            <a:r>
              <a:rPr lang="pt-BR" dirty="0" err="1"/>
              <a:t>odio</a:t>
            </a:r>
            <a:r>
              <a:rPr lang="pt-BR" dirty="0"/>
              <a:t> </a:t>
            </a:r>
            <a:r>
              <a:rPr lang="pt-BR" dirty="0" err="1"/>
              <a:t>imperdiet</a:t>
            </a:r>
            <a:r>
              <a:rPr lang="pt-BR" dirty="0"/>
              <a:t>. </a:t>
            </a:r>
            <a:r>
              <a:rPr lang="pt-BR" dirty="0" err="1"/>
              <a:t>Vestibulum</a:t>
            </a:r>
            <a:r>
              <a:rPr lang="pt-BR" dirty="0"/>
              <a:t> </a:t>
            </a:r>
            <a:r>
              <a:rPr lang="pt-BR" dirty="0" err="1"/>
              <a:t>imperdiet</a:t>
            </a:r>
            <a:r>
              <a:rPr lang="pt-BR" dirty="0"/>
              <a:t> </a:t>
            </a:r>
            <a:r>
              <a:rPr lang="pt-BR" dirty="0" err="1"/>
              <a:t>pulvinar</a:t>
            </a:r>
            <a:r>
              <a:rPr lang="pt-BR" dirty="0"/>
              <a:t> </a:t>
            </a:r>
            <a:r>
              <a:rPr lang="pt-BR" dirty="0" err="1"/>
              <a:t>arcu</a:t>
            </a:r>
            <a:r>
              <a:rPr lang="pt-BR" dirty="0"/>
              <a:t> </a:t>
            </a:r>
            <a:r>
              <a:rPr lang="pt-BR" dirty="0" err="1"/>
              <a:t>vel</a:t>
            </a:r>
            <a:r>
              <a:rPr lang="pt-BR" dirty="0"/>
              <a:t> </a:t>
            </a:r>
            <a:r>
              <a:rPr lang="pt-BR" dirty="0" err="1"/>
              <a:t>malesuada</a:t>
            </a:r>
            <a:r>
              <a:rPr lang="pt-BR" dirty="0"/>
              <a:t>. </a:t>
            </a:r>
            <a:r>
              <a:rPr lang="pt-BR" dirty="0" err="1"/>
              <a:t>Maecenas</a:t>
            </a:r>
            <a:r>
              <a:rPr lang="pt-BR" dirty="0"/>
              <a:t> a </a:t>
            </a:r>
            <a:r>
              <a:rPr lang="pt-BR" dirty="0" err="1"/>
              <a:t>metus</a:t>
            </a:r>
            <a:r>
              <a:rPr lang="pt-BR" dirty="0"/>
              <a:t> est. Etiam id augue in ipsum </a:t>
            </a:r>
            <a:r>
              <a:rPr lang="pt-BR" dirty="0" err="1"/>
              <a:t>placerat</a:t>
            </a:r>
            <a:r>
              <a:rPr lang="pt-BR" dirty="0"/>
              <a:t> porta </a:t>
            </a:r>
            <a:r>
              <a:rPr lang="pt-BR" dirty="0" err="1"/>
              <a:t>consectetur</a:t>
            </a:r>
            <a:r>
              <a:rPr lang="pt-BR" dirty="0"/>
              <a:t> </a:t>
            </a:r>
            <a:r>
              <a:rPr lang="pt-BR" dirty="0" err="1"/>
              <a:t>sed</a:t>
            </a:r>
            <a:r>
              <a:rPr lang="pt-BR" dirty="0"/>
              <a:t> </a:t>
            </a:r>
            <a:r>
              <a:rPr lang="pt-BR" dirty="0" err="1"/>
              <a:t>odio</a:t>
            </a:r>
            <a:r>
              <a:rPr lang="pt-BR" dirty="0"/>
              <a:t>. 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950666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5582A44F-0F4F-61BD-B485-65E598C07F9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979"/>
          <a:stretch/>
        </p:blipFill>
        <p:spPr>
          <a:xfrm>
            <a:off x="0" y="6098380"/>
            <a:ext cx="12192000" cy="759619"/>
          </a:xfrm>
          <a:prstGeom prst="rect">
            <a:avLst/>
          </a:prstGeom>
        </p:spPr>
      </p:pic>
      <p:pic>
        <p:nvPicPr>
          <p:cNvPr id="4" name="Espaço Reservado para Conteúdo 8">
            <a:extLst>
              <a:ext uri="{FF2B5EF4-FFF2-40B4-BE49-F238E27FC236}">
                <a16:creationId xmlns:a16="http://schemas.microsoft.com/office/drawing/2014/main" id="{AFBCFECF-AAC9-33DD-9FAE-8557233BE40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2" t="1272" b="79704"/>
          <a:stretch/>
        </p:blipFill>
        <p:spPr>
          <a:xfrm>
            <a:off x="0" y="0"/>
            <a:ext cx="12192000" cy="1260475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EB32508B-D1A0-0C68-A5B9-06CBE835D7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50" y="1087437"/>
            <a:ext cx="5772150" cy="738188"/>
          </a:xfrm>
        </p:spPr>
        <p:txBody>
          <a:bodyPr>
            <a:normAutofit/>
          </a:bodyPr>
          <a:lstStyle/>
          <a:p>
            <a:r>
              <a:rPr lang="pt-BR" sz="3000" b="1" dirty="0"/>
              <a:t>3. RESULTADOS E DISCUSSÃO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1B31699-4D4E-C1DA-5895-E624407590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33850" y="1825625"/>
            <a:ext cx="7734300" cy="3944938"/>
          </a:xfrm>
        </p:spPr>
        <p:txBody>
          <a:bodyPr>
            <a:normAutofit fontScale="62500" lnSpcReduction="20000"/>
          </a:bodyPr>
          <a:lstStyle/>
          <a:p>
            <a:r>
              <a:rPr lang="pt-BR" dirty="0" err="1"/>
              <a:t>Lorem</a:t>
            </a:r>
            <a:r>
              <a:rPr lang="pt-BR" dirty="0"/>
              <a:t> ipsum </a:t>
            </a:r>
            <a:r>
              <a:rPr lang="pt-BR" dirty="0" err="1"/>
              <a:t>dolor</a:t>
            </a:r>
            <a:r>
              <a:rPr lang="pt-BR" dirty="0"/>
              <a:t> </a:t>
            </a:r>
            <a:r>
              <a:rPr lang="pt-BR" dirty="0" err="1"/>
              <a:t>sit</a:t>
            </a:r>
            <a:r>
              <a:rPr lang="pt-BR" dirty="0"/>
              <a:t> </a:t>
            </a:r>
            <a:r>
              <a:rPr lang="pt-BR" dirty="0" err="1"/>
              <a:t>amet</a:t>
            </a:r>
            <a:r>
              <a:rPr lang="pt-BR" dirty="0"/>
              <a:t>, </a:t>
            </a:r>
            <a:r>
              <a:rPr lang="pt-BR" dirty="0" err="1"/>
              <a:t>consectetur</a:t>
            </a:r>
            <a:r>
              <a:rPr lang="pt-BR" dirty="0"/>
              <a:t> </a:t>
            </a:r>
            <a:r>
              <a:rPr lang="pt-BR" dirty="0" err="1"/>
              <a:t>adipiscing</a:t>
            </a:r>
            <a:r>
              <a:rPr lang="pt-BR" dirty="0"/>
              <a:t> </a:t>
            </a:r>
            <a:r>
              <a:rPr lang="pt-BR" dirty="0" err="1"/>
              <a:t>elit</a:t>
            </a:r>
            <a:r>
              <a:rPr lang="pt-BR" dirty="0"/>
              <a:t>. </a:t>
            </a:r>
            <a:r>
              <a:rPr lang="pt-BR" dirty="0" err="1"/>
              <a:t>Quisque</a:t>
            </a:r>
            <a:r>
              <a:rPr lang="pt-BR" dirty="0"/>
              <a:t> quis ipsum non urna </a:t>
            </a:r>
            <a:r>
              <a:rPr lang="pt-BR" dirty="0" err="1"/>
              <a:t>mollis</a:t>
            </a:r>
            <a:r>
              <a:rPr lang="pt-BR" dirty="0"/>
              <a:t> gravida </a:t>
            </a:r>
            <a:r>
              <a:rPr lang="pt-BR" dirty="0" err="1"/>
              <a:t>vel</a:t>
            </a:r>
            <a:r>
              <a:rPr lang="pt-BR" dirty="0"/>
              <a:t> </a:t>
            </a:r>
            <a:r>
              <a:rPr lang="pt-BR" dirty="0" err="1"/>
              <a:t>vel</a:t>
            </a:r>
            <a:r>
              <a:rPr lang="pt-BR" dirty="0"/>
              <a:t> </a:t>
            </a:r>
            <a:r>
              <a:rPr lang="pt-BR" dirty="0" err="1"/>
              <a:t>lorem</a:t>
            </a:r>
            <a:r>
              <a:rPr lang="pt-BR" dirty="0"/>
              <a:t>. </a:t>
            </a:r>
            <a:r>
              <a:rPr lang="pt-BR" dirty="0" err="1"/>
              <a:t>Sed</a:t>
            </a:r>
            <a:r>
              <a:rPr lang="pt-BR" dirty="0"/>
              <a:t> </a:t>
            </a:r>
            <a:r>
              <a:rPr lang="pt-BR" dirty="0" err="1"/>
              <a:t>fermentum</a:t>
            </a:r>
            <a:r>
              <a:rPr lang="pt-BR" dirty="0"/>
              <a:t> </a:t>
            </a:r>
            <a:r>
              <a:rPr lang="pt-BR" dirty="0" err="1"/>
              <a:t>euismod</a:t>
            </a:r>
            <a:r>
              <a:rPr lang="pt-BR" dirty="0"/>
              <a:t> nunc </a:t>
            </a:r>
            <a:r>
              <a:rPr lang="pt-BR" dirty="0" err="1"/>
              <a:t>nec</a:t>
            </a:r>
            <a:r>
              <a:rPr lang="pt-BR" dirty="0"/>
              <a:t> </a:t>
            </a:r>
            <a:r>
              <a:rPr lang="pt-BR" dirty="0" err="1"/>
              <a:t>rhoncus</a:t>
            </a:r>
            <a:r>
              <a:rPr lang="pt-BR" dirty="0"/>
              <a:t>. </a:t>
            </a:r>
            <a:r>
              <a:rPr lang="pt-BR" dirty="0" err="1"/>
              <a:t>Morbi</a:t>
            </a:r>
            <a:r>
              <a:rPr lang="pt-BR" dirty="0"/>
              <a:t> </a:t>
            </a:r>
            <a:r>
              <a:rPr lang="pt-BR" dirty="0" err="1"/>
              <a:t>eget</a:t>
            </a:r>
            <a:r>
              <a:rPr lang="pt-BR" dirty="0"/>
              <a:t> </a:t>
            </a:r>
            <a:r>
              <a:rPr lang="pt-BR" dirty="0" err="1"/>
              <a:t>sapien</a:t>
            </a:r>
            <a:r>
              <a:rPr lang="pt-BR" dirty="0"/>
              <a:t> </a:t>
            </a:r>
            <a:r>
              <a:rPr lang="pt-BR" dirty="0" err="1"/>
              <a:t>elementum</a:t>
            </a:r>
            <a:r>
              <a:rPr lang="pt-BR" dirty="0"/>
              <a:t> </a:t>
            </a:r>
            <a:r>
              <a:rPr lang="pt-BR" dirty="0" err="1"/>
              <a:t>tellus</a:t>
            </a:r>
            <a:r>
              <a:rPr lang="pt-BR" dirty="0"/>
              <a:t> </a:t>
            </a:r>
            <a:r>
              <a:rPr lang="pt-BR" dirty="0" err="1"/>
              <a:t>dictum</a:t>
            </a:r>
            <a:r>
              <a:rPr lang="pt-BR" dirty="0"/>
              <a:t> </a:t>
            </a:r>
            <a:r>
              <a:rPr lang="pt-BR" dirty="0" err="1"/>
              <a:t>ultrices</a:t>
            </a:r>
            <a:r>
              <a:rPr lang="pt-BR" dirty="0"/>
              <a:t> </a:t>
            </a:r>
            <a:r>
              <a:rPr lang="pt-BR" dirty="0" err="1"/>
              <a:t>eget</a:t>
            </a:r>
            <a:r>
              <a:rPr lang="pt-BR" dirty="0"/>
              <a:t> eu </a:t>
            </a:r>
            <a:r>
              <a:rPr lang="pt-BR" dirty="0" err="1"/>
              <a:t>sapien</a:t>
            </a:r>
            <a:r>
              <a:rPr lang="pt-BR" dirty="0"/>
              <a:t>. </a:t>
            </a:r>
            <a:r>
              <a:rPr lang="pt-BR" dirty="0" err="1"/>
              <a:t>Morbi</a:t>
            </a:r>
            <a:r>
              <a:rPr lang="pt-BR" dirty="0"/>
              <a:t> </a:t>
            </a:r>
            <a:r>
              <a:rPr lang="pt-BR" dirty="0" err="1"/>
              <a:t>auctor</a:t>
            </a:r>
            <a:r>
              <a:rPr lang="pt-BR" dirty="0"/>
              <a:t> </a:t>
            </a:r>
            <a:r>
              <a:rPr lang="pt-BR" dirty="0" err="1"/>
              <a:t>lacus</a:t>
            </a:r>
            <a:r>
              <a:rPr lang="pt-BR" dirty="0"/>
              <a:t> </a:t>
            </a:r>
            <a:r>
              <a:rPr lang="pt-BR" dirty="0" err="1"/>
              <a:t>lectus</a:t>
            </a:r>
            <a:r>
              <a:rPr lang="pt-BR" dirty="0"/>
              <a:t>, et </a:t>
            </a:r>
            <a:r>
              <a:rPr lang="pt-BR" dirty="0" err="1"/>
              <a:t>aliquet</a:t>
            </a:r>
            <a:r>
              <a:rPr lang="pt-BR" dirty="0"/>
              <a:t> libero </a:t>
            </a:r>
            <a:r>
              <a:rPr lang="pt-BR" dirty="0" err="1"/>
              <a:t>efficitur</a:t>
            </a:r>
            <a:r>
              <a:rPr lang="pt-BR" dirty="0"/>
              <a:t> vel. </a:t>
            </a:r>
            <a:r>
              <a:rPr lang="pt-BR" dirty="0" err="1"/>
              <a:t>Vivamus</a:t>
            </a:r>
            <a:r>
              <a:rPr lang="pt-BR" dirty="0"/>
              <a:t> </a:t>
            </a:r>
            <a:r>
              <a:rPr lang="pt-BR" dirty="0" err="1"/>
              <a:t>eget</a:t>
            </a:r>
            <a:r>
              <a:rPr lang="pt-BR" dirty="0"/>
              <a:t> </a:t>
            </a:r>
            <a:r>
              <a:rPr lang="pt-BR" dirty="0" err="1"/>
              <a:t>dolor</a:t>
            </a:r>
            <a:r>
              <a:rPr lang="pt-BR" dirty="0"/>
              <a:t> </a:t>
            </a:r>
            <a:r>
              <a:rPr lang="pt-BR" dirty="0" err="1"/>
              <a:t>accumsan</a:t>
            </a:r>
            <a:r>
              <a:rPr lang="pt-BR" dirty="0"/>
              <a:t>, </a:t>
            </a:r>
            <a:r>
              <a:rPr lang="pt-BR" dirty="0" err="1"/>
              <a:t>rutrum</a:t>
            </a:r>
            <a:r>
              <a:rPr lang="pt-BR" dirty="0"/>
              <a:t> sem non, porta urna. </a:t>
            </a:r>
            <a:r>
              <a:rPr lang="pt-BR" dirty="0" err="1"/>
              <a:t>Aenean</a:t>
            </a:r>
            <a:r>
              <a:rPr lang="pt-BR" dirty="0"/>
              <a:t> </a:t>
            </a:r>
            <a:r>
              <a:rPr lang="pt-BR" dirty="0" err="1"/>
              <a:t>laoreet</a:t>
            </a:r>
            <a:r>
              <a:rPr lang="pt-BR" dirty="0"/>
              <a:t>, augue </a:t>
            </a:r>
            <a:r>
              <a:rPr lang="pt-BR" dirty="0" err="1"/>
              <a:t>nec</a:t>
            </a:r>
            <a:r>
              <a:rPr lang="pt-BR" dirty="0"/>
              <a:t> </a:t>
            </a:r>
            <a:r>
              <a:rPr lang="pt-BR" dirty="0" err="1"/>
              <a:t>mattis</a:t>
            </a:r>
            <a:r>
              <a:rPr lang="pt-BR" dirty="0"/>
              <a:t> </a:t>
            </a:r>
            <a:r>
              <a:rPr lang="pt-BR" dirty="0" err="1"/>
              <a:t>viverra</a:t>
            </a:r>
            <a:r>
              <a:rPr lang="pt-BR" dirty="0"/>
              <a:t>, </a:t>
            </a:r>
            <a:r>
              <a:rPr lang="pt-BR" dirty="0" err="1"/>
              <a:t>nisl</a:t>
            </a:r>
            <a:r>
              <a:rPr lang="pt-BR" dirty="0"/>
              <a:t> augue </a:t>
            </a:r>
            <a:r>
              <a:rPr lang="pt-BR" dirty="0" err="1"/>
              <a:t>suscipit</a:t>
            </a:r>
            <a:r>
              <a:rPr lang="pt-BR" dirty="0"/>
              <a:t> </a:t>
            </a:r>
            <a:r>
              <a:rPr lang="pt-BR" dirty="0" err="1"/>
              <a:t>quam</a:t>
            </a:r>
            <a:r>
              <a:rPr lang="pt-BR" dirty="0"/>
              <a:t>, quis </a:t>
            </a:r>
            <a:r>
              <a:rPr lang="pt-BR" dirty="0" err="1"/>
              <a:t>commodo</a:t>
            </a:r>
            <a:r>
              <a:rPr lang="pt-BR" dirty="0"/>
              <a:t> </a:t>
            </a:r>
            <a:r>
              <a:rPr lang="pt-BR" dirty="0" err="1"/>
              <a:t>quam</a:t>
            </a:r>
            <a:r>
              <a:rPr lang="pt-BR" dirty="0"/>
              <a:t> </a:t>
            </a:r>
            <a:r>
              <a:rPr lang="pt-BR" dirty="0" err="1"/>
              <a:t>mauris</a:t>
            </a:r>
            <a:r>
              <a:rPr lang="pt-BR" dirty="0"/>
              <a:t> in </a:t>
            </a:r>
            <a:r>
              <a:rPr lang="pt-BR" dirty="0" err="1"/>
              <a:t>arcu</a:t>
            </a:r>
            <a:r>
              <a:rPr lang="pt-BR" dirty="0"/>
              <a:t>. </a:t>
            </a:r>
            <a:r>
              <a:rPr lang="pt-BR" dirty="0" err="1"/>
              <a:t>Suspendisse</a:t>
            </a:r>
            <a:r>
              <a:rPr lang="pt-BR" dirty="0"/>
              <a:t> quis </a:t>
            </a:r>
            <a:r>
              <a:rPr lang="pt-BR" dirty="0" err="1"/>
              <a:t>ornare</a:t>
            </a:r>
            <a:r>
              <a:rPr lang="pt-BR" dirty="0"/>
              <a:t> </a:t>
            </a:r>
            <a:r>
              <a:rPr lang="pt-BR" dirty="0" err="1"/>
              <a:t>elit</a:t>
            </a:r>
            <a:r>
              <a:rPr lang="pt-BR" dirty="0"/>
              <a:t>. Ut </a:t>
            </a:r>
            <a:r>
              <a:rPr lang="pt-BR" dirty="0" err="1"/>
              <a:t>laoreet</a:t>
            </a:r>
            <a:r>
              <a:rPr lang="pt-BR" dirty="0"/>
              <a:t> </a:t>
            </a:r>
            <a:r>
              <a:rPr lang="pt-BR" dirty="0" err="1"/>
              <a:t>sagittis</a:t>
            </a:r>
            <a:r>
              <a:rPr lang="pt-BR" dirty="0"/>
              <a:t> </a:t>
            </a:r>
            <a:r>
              <a:rPr lang="pt-BR" dirty="0" err="1"/>
              <a:t>tortor</a:t>
            </a:r>
            <a:r>
              <a:rPr lang="pt-BR" dirty="0"/>
              <a:t> a </a:t>
            </a:r>
            <a:r>
              <a:rPr lang="pt-BR" dirty="0" err="1"/>
              <a:t>egestas</a:t>
            </a:r>
            <a:r>
              <a:rPr lang="pt-BR" dirty="0"/>
              <a:t>. </a:t>
            </a:r>
            <a:r>
              <a:rPr lang="pt-BR" dirty="0" err="1"/>
              <a:t>Donec</a:t>
            </a:r>
            <a:r>
              <a:rPr lang="pt-BR" dirty="0"/>
              <a:t> </a:t>
            </a:r>
            <a:r>
              <a:rPr lang="pt-BR" dirty="0" err="1"/>
              <a:t>vehicula</a:t>
            </a:r>
            <a:r>
              <a:rPr lang="pt-BR" dirty="0"/>
              <a:t>, </a:t>
            </a:r>
            <a:r>
              <a:rPr lang="pt-BR" dirty="0" err="1"/>
              <a:t>purus</a:t>
            </a:r>
            <a:r>
              <a:rPr lang="pt-BR" dirty="0"/>
              <a:t> </a:t>
            </a:r>
            <a:r>
              <a:rPr lang="pt-BR" dirty="0" err="1"/>
              <a:t>nec</a:t>
            </a:r>
            <a:r>
              <a:rPr lang="pt-BR" dirty="0"/>
              <a:t> </a:t>
            </a:r>
            <a:r>
              <a:rPr lang="pt-BR" dirty="0" err="1"/>
              <a:t>ullamcorper</a:t>
            </a:r>
            <a:r>
              <a:rPr lang="pt-BR" dirty="0"/>
              <a:t> </a:t>
            </a:r>
            <a:r>
              <a:rPr lang="pt-BR" dirty="0" err="1"/>
              <a:t>mollis</a:t>
            </a:r>
            <a:r>
              <a:rPr lang="pt-BR" dirty="0"/>
              <a:t>, </a:t>
            </a:r>
            <a:r>
              <a:rPr lang="pt-BR" dirty="0" err="1"/>
              <a:t>nibh</a:t>
            </a:r>
            <a:r>
              <a:rPr lang="pt-BR" dirty="0"/>
              <a:t> nunc </a:t>
            </a:r>
            <a:r>
              <a:rPr lang="pt-BR" dirty="0" err="1"/>
              <a:t>commodo</a:t>
            </a:r>
            <a:r>
              <a:rPr lang="pt-BR" dirty="0"/>
              <a:t> </a:t>
            </a:r>
            <a:r>
              <a:rPr lang="pt-BR" dirty="0" err="1"/>
              <a:t>dolor</a:t>
            </a:r>
            <a:r>
              <a:rPr lang="pt-BR" dirty="0"/>
              <a:t>, </a:t>
            </a:r>
            <a:r>
              <a:rPr lang="pt-BR" dirty="0" err="1"/>
              <a:t>sit</a:t>
            </a:r>
            <a:r>
              <a:rPr lang="pt-BR" dirty="0"/>
              <a:t> </a:t>
            </a:r>
            <a:r>
              <a:rPr lang="pt-BR" dirty="0" err="1"/>
              <a:t>amet</a:t>
            </a:r>
            <a:r>
              <a:rPr lang="pt-BR" dirty="0"/>
              <a:t> </a:t>
            </a:r>
            <a:r>
              <a:rPr lang="pt-BR" dirty="0" err="1"/>
              <a:t>faucibus</a:t>
            </a:r>
            <a:r>
              <a:rPr lang="pt-BR" dirty="0"/>
              <a:t> </a:t>
            </a:r>
            <a:r>
              <a:rPr lang="pt-BR" dirty="0" err="1"/>
              <a:t>enim</a:t>
            </a:r>
            <a:r>
              <a:rPr lang="pt-BR" dirty="0"/>
              <a:t> </a:t>
            </a:r>
            <a:r>
              <a:rPr lang="pt-BR" dirty="0" err="1"/>
              <a:t>tortor</a:t>
            </a:r>
            <a:r>
              <a:rPr lang="pt-BR" dirty="0"/>
              <a:t> id augue. </a:t>
            </a:r>
            <a:r>
              <a:rPr lang="pt-BR" dirty="0" err="1"/>
              <a:t>Curabitur</a:t>
            </a:r>
            <a:r>
              <a:rPr lang="pt-BR" dirty="0"/>
              <a:t> </a:t>
            </a:r>
            <a:r>
              <a:rPr lang="pt-BR" dirty="0" err="1"/>
              <a:t>pellentesque</a:t>
            </a:r>
            <a:r>
              <a:rPr lang="pt-BR" dirty="0"/>
              <a:t> </a:t>
            </a:r>
            <a:r>
              <a:rPr lang="pt-BR" dirty="0" err="1"/>
              <a:t>neque</a:t>
            </a:r>
            <a:r>
              <a:rPr lang="pt-BR" dirty="0"/>
              <a:t> ut </a:t>
            </a:r>
            <a:r>
              <a:rPr lang="pt-BR" dirty="0" err="1"/>
              <a:t>ex</a:t>
            </a:r>
            <a:r>
              <a:rPr lang="pt-BR" dirty="0"/>
              <a:t> </a:t>
            </a:r>
            <a:r>
              <a:rPr lang="pt-BR" dirty="0" err="1"/>
              <a:t>consequat</a:t>
            </a:r>
            <a:r>
              <a:rPr lang="pt-BR" dirty="0"/>
              <a:t> tempus. </a:t>
            </a:r>
            <a:r>
              <a:rPr lang="pt-BR" dirty="0" err="1"/>
              <a:t>Fusce</a:t>
            </a:r>
            <a:r>
              <a:rPr lang="pt-BR" dirty="0"/>
              <a:t> non </a:t>
            </a:r>
            <a:r>
              <a:rPr lang="pt-BR" dirty="0" err="1"/>
              <a:t>lacinia</a:t>
            </a:r>
            <a:r>
              <a:rPr lang="pt-BR" dirty="0"/>
              <a:t> </a:t>
            </a:r>
            <a:r>
              <a:rPr lang="pt-BR" dirty="0" err="1"/>
              <a:t>nulla</a:t>
            </a:r>
            <a:r>
              <a:rPr lang="pt-BR" dirty="0"/>
              <a:t>. </a:t>
            </a:r>
          </a:p>
          <a:p>
            <a:r>
              <a:rPr lang="pt-BR" dirty="0" err="1"/>
              <a:t>Duis</a:t>
            </a:r>
            <a:r>
              <a:rPr lang="pt-BR" dirty="0"/>
              <a:t> id </a:t>
            </a:r>
            <a:r>
              <a:rPr lang="pt-BR" dirty="0" err="1"/>
              <a:t>orci</a:t>
            </a:r>
            <a:r>
              <a:rPr lang="pt-BR" dirty="0"/>
              <a:t> vitae </a:t>
            </a:r>
            <a:r>
              <a:rPr lang="pt-BR" dirty="0" err="1"/>
              <a:t>leo</a:t>
            </a:r>
            <a:r>
              <a:rPr lang="pt-BR" dirty="0"/>
              <a:t> </a:t>
            </a:r>
            <a:r>
              <a:rPr lang="pt-BR" dirty="0" err="1"/>
              <a:t>convallis</a:t>
            </a:r>
            <a:r>
              <a:rPr lang="pt-BR" dirty="0"/>
              <a:t> </a:t>
            </a:r>
            <a:r>
              <a:rPr lang="pt-BR" dirty="0" err="1"/>
              <a:t>laoreet</a:t>
            </a:r>
            <a:r>
              <a:rPr lang="pt-BR" dirty="0"/>
              <a:t>. </a:t>
            </a:r>
            <a:r>
              <a:rPr lang="pt-BR" dirty="0" err="1"/>
              <a:t>Nullam</a:t>
            </a:r>
            <a:r>
              <a:rPr lang="pt-BR" dirty="0"/>
              <a:t> non </a:t>
            </a:r>
            <a:r>
              <a:rPr lang="pt-BR" dirty="0" err="1"/>
              <a:t>elit</a:t>
            </a:r>
            <a:r>
              <a:rPr lang="pt-BR" dirty="0"/>
              <a:t> </a:t>
            </a:r>
            <a:r>
              <a:rPr lang="pt-BR" dirty="0" err="1"/>
              <a:t>vel</a:t>
            </a:r>
            <a:r>
              <a:rPr lang="pt-BR" dirty="0"/>
              <a:t> </a:t>
            </a:r>
            <a:r>
              <a:rPr lang="pt-BR" dirty="0" err="1"/>
              <a:t>velit</a:t>
            </a:r>
            <a:r>
              <a:rPr lang="pt-BR" dirty="0"/>
              <a:t> </a:t>
            </a:r>
            <a:r>
              <a:rPr lang="pt-BR" dirty="0" err="1"/>
              <a:t>maximus</a:t>
            </a:r>
            <a:r>
              <a:rPr lang="pt-BR" dirty="0"/>
              <a:t> </a:t>
            </a:r>
            <a:r>
              <a:rPr lang="pt-BR" dirty="0" err="1"/>
              <a:t>dignissim</a:t>
            </a:r>
            <a:r>
              <a:rPr lang="pt-BR" dirty="0"/>
              <a:t> </a:t>
            </a:r>
            <a:r>
              <a:rPr lang="pt-BR" dirty="0" err="1"/>
              <a:t>nec</a:t>
            </a:r>
            <a:r>
              <a:rPr lang="pt-BR" dirty="0"/>
              <a:t> </a:t>
            </a:r>
            <a:r>
              <a:rPr lang="pt-BR" dirty="0" err="1"/>
              <a:t>eget</a:t>
            </a:r>
            <a:r>
              <a:rPr lang="pt-BR" dirty="0"/>
              <a:t> </a:t>
            </a:r>
            <a:r>
              <a:rPr lang="pt-BR" dirty="0" err="1"/>
              <a:t>dolor</a:t>
            </a:r>
            <a:r>
              <a:rPr lang="pt-BR" dirty="0"/>
              <a:t>. </a:t>
            </a:r>
            <a:r>
              <a:rPr lang="pt-BR" dirty="0" err="1"/>
              <a:t>Proin</a:t>
            </a:r>
            <a:r>
              <a:rPr lang="pt-BR" dirty="0"/>
              <a:t> </a:t>
            </a:r>
            <a:r>
              <a:rPr lang="pt-BR" dirty="0" err="1"/>
              <a:t>sollicitudin</a:t>
            </a:r>
            <a:r>
              <a:rPr lang="pt-BR" dirty="0"/>
              <a:t> </a:t>
            </a:r>
            <a:r>
              <a:rPr lang="pt-BR" dirty="0" err="1"/>
              <a:t>consequat</a:t>
            </a:r>
            <a:r>
              <a:rPr lang="pt-BR" dirty="0"/>
              <a:t> </a:t>
            </a:r>
            <a:r>
              <a:rPr lang="pt-BR" dirty="0" err="1"/>
              <a:t>venenatis</a:t>
            </a:r>
            <a:r>
              <a:rPr lang="pt-BR" dirty="0"/>
              <a:t>. Etiam </a:t>
            </a:r>
            <a:r>
              <a:rPr lang="pt-BR" dirty="0" err="1"/>
              <a:t>eget</a:t>
            </a:r>
            <a:r>
              <a:rPr lang="pt-BR" dirty="0"/>
              <a:t> </a:t>
            </a:r>
            <a:r>
              <a:rPr lang="pt-BR" dirty="0" err="1"/>
              <a:t>feugiat</a:t>
            </a:r>
            <a:r>
              <a:rPr lang="pt-BR" dirty="0"/>
              <a:t> </a:t>
            </a:r>
            <a:r>
              <a:rPr lang="pt-BR" dirty="0" err="1"/>
              <a:t>mauris</a:t>
            </a:r>
            <a:r>
              <a:rPr lang="pt-BR" dirty="0"/>
              <a:t>. </a:t>
            </a:r>
            <a:r>
              <a:rPr lang="pt-BR" dirty="0" err="1"/>
              <a:t>Donec</a:t>
            </a:r>
            <a:r>
              <a:rPr lang="pt-BR" dirty="0"/>
              <a:t> </a:t>
            </a:r>
            <a:r>
              <a:rPr lang="pt-BR" dirty="0" err="1"/>
              <a:t>nec</a:t>
            </a:r>
            <a:r>
              <a:rPr lang="pt-BR" dirty="0"/>
              <a:t> </a:t>
            </a:r>
            <a:r>
              <a:rPr lang="pt-BR" dirty="0" err="1"/>
              <a:t>orci</a:t>
            </a:r>
            <a:r>
              <a:rPr lang="pt-BR" dirty="0"/>
              <a:t> id </a:t>
            </a:r>
            <a:r>
              <a:rPr lang="pt-BR" dirty="0" err="1"/>
              <a:t>arcu</a:t>
            </a:r>
            <a:r>
              <a:rPr lang="pt-BR" dirty="0"/>
              <a:t> </a:t>
            </a:r>
            <a:r>
              <a:rPr lang="pt-BR" dirty="0" err="1"/>
              <a:t>interdum</a:t>
            </a:r>
            <a:r>
              <a:rPr lang="pt-BR" dirty="0"/>
              <a:t> </a:t>
            </a:r>
            <a:r>
              <a:rPr lang="pt-BR" dirty="0" err="1"/>
              <a:t>luctus</a:t>
            </a:r>
            <a:r>
              <a:rPr lang="pt-BR" dirty="0"/>
              <a:t> </a:t>
            </a:r>
            <a:r>
              <a:rPr lang="pt-BR" dirty="0" err="1"/>
              <a:t>at</a:t>
            </a:r>
            <a:r>
              <a:rPr lang="pt-BR" dirty="0"/>
              <a:t> non urna. </a:t>
            </a:r>
            <a:r>
              <a:rPr lang="pt-BR" dirty="0" err="1"/>
              <a:t>Quisque</a:t>
            </a:r>
            <a:r>
              <a:rPr lang="pt-BR" dirty="0"/>
              <a:t> </a:t>
            </a:r>
            <a:r>
              <a:rPr lang="pt-BR" dirty="0" err="1"/>
              <a:t>placerat</a:t>
            </a:r>
            <a:r>
              <a:rPr lang="pt-BR" dirty="0"/>
              <a:t> </a:t>
            </a:r>
            <a:r>
              <a:rPr lang="pt-BR" dirty="0" err="1"/>
              <a:t>quam</a:t>
            </a:r>
            <a:r>
              <a:rPr lang="pt-BR" dirty="0"/>
              <a:t> ut erat </a:t>
            </a:r>
            <a:r>
              <a:rPr lang="pt-BR" dirty="0" err="1"/>
              <a:t>blandit</a:t>
            </a:r>
            <a:r>
              <a:rPr lang="pt-BR" dirty="0"/>
              <a:t> </a:t>
            </a:r>
            <a:r>
              <a:rPr lang="pt-BR" dirty="0" err="1"/>
              <a:t>euismod</a:t>
            </a:r>
            <a:r>
              <a:rPr lang="pt-BR" dirty="0"/>
              <a:t>. </a:t>
            </a:r>
            <a:r>
              <a:rPr lang="pt-BR" dirty="0" err="1"/>
              <a:t>Sed</a:t>
            </a:r>
            <a:r>
              <a:rPr lang="pt-BR" dirty="0"/>
              <a:t> mi </a:t>
            </a:r>
            <a:r>
              <a:rPr lang="pt-BR" dirty="0" err="1"/>
              <a:t>purus</a:t>
            </a:r>
            <a:r>
              <a:rPr lang="pt-BR" dirty="0"/>
              <a:t>, </a:t>
            </a:r>
            <a:r>
              <a:rPr lang="pt-BR" dirty="0" err="1"/>
              <a:t>tristique</a:t>
            </a:r>
            <a:r>
              <a:rPr lang="pt-BR" dirty="0"/>
              <a:t> </a:t>
            </a:r>
            <a:r>
              <a:rPr lang="pt-BR" dirty="0" err="1"/>
              <a:t>sit</a:t>
            </a:r>
            <a:r>
              <a:rPr lang="pt-BR" dirty="0"/>
              <a:t> </a:t>
            </a:r>
            <a:r>
              <a:rPr lang="pt-BR" dirty="0" err="1"/>
              <a:t>amet</a:t>
            </a:r>
            <a:r>
              <a:rPr lang="pt-BR" dirty="0"/>
              <a:t> </a:t>
            </a:r>
            <a:r>
              <a:rPr lang="pt-BR" dirty="0" err="1"/>
              <a:t>blandit</a:t>
            </a:r>
            <a:r>
              <a:rPr lang="pt-BR" dirty="0"/>
              <a:t> </a:t>
            </a:r>
            <a:r>
              <a:rPr lang="pt-BR" dirty="0" err="1"/>
              <a:t>nec</a:t>
            </a:r>
            <a:r>
              <a:rPr lang="pt-BR" dirty="0"/>
              <a:t>, </a:t>
            </a:r>
            <a:r>
              <a:rPr lang="pt-BR" dirty="0" err="1"/>
              <a:t>commodo</a:t>
            </a:r>
            <a:r>
              <a:rPr lang="pt-BR" dirty="0"/>
              <a:t> </a:t>
            </a:r>
            <a:r>
              <a:rPr lang="pt-BR" dirty="0" err="1"/>
              <a:t>nec</a:t>
            </a:r>
            <a:r>
              <a:rPr lang="pt-BR" dirty="0"/>
              <a:t> </a:t>
            </a:r>
            <a:r>
              <a:rPr lang="pt-BR" dirty="0" err="1"/>
              <a:t>neque</a:t>
            </a:r>
            <a:r>
              <a:rPr lang="pt-BR" dirty="0"/>
              <a:t>. </a:t>
            </a:r>
            <a:r>
              <a:rPr lang="pt-BR" dirty="0" err="1"/>
              <a:t>Aenean</a:t>
            </a:r>
            <a:r>
              <a:rPr lang="pt-BR" dirty="0"/>
              <a:t> </a:t>
            </a:r>
            <a:r>
              <a:rPr lang="pt-BR" dirty="0" err="1"/>
              <a:t>posuere</a:t>
            </a:r>
            <a:r>
              <a:rPr lang="pt-BR" dirty="0"/>
              <a:t> urna </a:t>
            </a:r>
            <a:r>
              <a:rPr lang="pt-BR" dirty="0" err="1"/>
              <a:t>sit</a:t>
            </a:r>
            <a:r>
              <a:rPr lang="pt-BR" dirty="0"/>
              <a:t> </a:t>
            </a:r>
            <a:r>
              <a:rPr lang="pt-BR" dirty="0" err="1"/>
              <a:t>amet</a:t>
            </a:r>
            <a:r>
              <a:rPr lang="pt-BR" dirty="0"/>
              <a:t> ante </a:t>
            </a:r>
            <a:r>
              <a:rPr lang="pt-BR" dirty="0" err="1"/>
              <a:t>facilisis</a:t>
            </a:r>
            <a:r>
              <a:rPr lang="pt-BR" dirty="0"/>
              <a:t>, </a:t>
            </a:r>
            <a:r>
              <a:rPr lang="pt-BR" dirty="0" err="1"/>
              <a:t>sit</a:t>
            </a:r>
            <a:r>
              <a:rPr lang="pt-BR" dirty="0"/>
              <a:t> </a:t>
            </a:r>
            <a:r>
              <a:rPr lang="pt-BR" dirty="0" err="1"/>
              <a:t>amet</a:t>
            </a:r>
            <a:r>
              <a:rPr lang="pt-BR" dirty="0"/>
              <a:t> </a:t>
            </a:r>
            <a:r>
              <a:rPr lang="pt-BR" dirty="0" err="1"/>
              <a:t>commodo</a:t>
            </a:r>
            <a:r>
              <a:rPr lang="pt-BR" dirty="0"/>
              <a:t> </a:t>
            </a:r>
            <a:r>
              <a:rPr lang="pt-BR" dirty="0" err="1"/>
              <a:t>odio</a:t>
            </a:r>
            <a:r>
              <a:rPr lang="pt-BR" dirty="0"/>
              <a:t> </a:t>
            </a:r>
            <a:r>
              <a:rPr lang="pt-BR" dirty="0" err="1"/>
              <a:t>imperdiet</a:t>
            </a:r>
            <a:r>
              <a:rPr lang="pt-BR" dirty="0"/>
              <a:t>. </a:t>
            </a:r>
            <a:r>
              <a:rPr lang="pt-BR" dirty="0" err="1"/>
              <a:t>Vestibulum</a:t>
            </a:r>
            <a:r>
              <a:rPr lang="pt-BR" dirty="0"/>
              <a:t> </a:t>
            </a:r>
            <a:r>
              <a:rPr lang="pt-BR" dirty="0" err="1"/>
              <a:t>imperdiet</a:t>
            </a:r>
            <a:r>
              <a:rPr lang="pt-BR" dirty="0"/>
              <a:t> </a:t>
            </a:r>
            <a:r>
              <a:rPr lang="pt-BR" dirty="0" err="1"/>
              <a:t>pulvinar</a:t>
            </a:r>
            <a:r>
              <a:rPr lang="pt-BR" dirty="0"/>
              <a:t> </a:t>
            </a:r>
            <a:r>
              <a:rPr lang="pt-BR" dirty="0" err="1"/>
              <a:t>arcu</a:t>
            </a:r>
            <a:r>
              <a:rPr lang="pt-BR" dirty="0"/>
              <a:t> </a:t>
            </a:r>
            <a:r>
              <a:rPr lang="pt-BR" dirty="0" err="1"/>
              <a:t>vel</a:t>
            </a:r>
            <a:r>
              <a:rPr lang="pt-BR" dirty="0"/>
              <a:t> </a:t>
            </a:r>
            <a:r>
              <a:rPr lang="pt-BR" dirty="0" err="1"/>
              <a:t>malesuada</a:t>
            </a:r>
            <a:r>
              <a:rPr lang="pt-BR" dirty="0"/>
              <a:t>. </a:t>
            </a:r>
            <a:r>
              <a:rPr lang="pt-BR" dirty="0" err="1"/>
              <a:t>Maecenas</a:t>
            </a:r>
            <a:r>
              <a:rPr lang="pt-BR" dirty="0"/>
              <a:t> a </a:t>
            </a:r>
            <a:r>
              <a:rPr lang="pt-BR" dirty="0" err="1"/>
              <a:t>metus</a:t>
            </a:r>
            <a:r>
              <a:rPr lang="pt-BR" dirty="0"/>
              <a:t> est. Etiam id augue in ipsum </a:t>
            </a:r>
            <a:r>
              <a:rPr lang="pt-BR" dirty="0" err="1"/>
              <a:t>placerat</a:t>
            </a:r>
            <a:r>
              <a:rPr lang="pt-BR" dirty="0"/>
              <a:t> porta </a:t>
            </a:r>
            <a:r>
              <a:rPr lang="pt-BR" dirty="0" err="1"/>
              <a:t>consectetur</a:t>
            </a:r>
            <a:r>
              <a:rPr lang="pt-BR" dirty="0"/>
              <a:t> </a:t>
            </a:r>
            <a:r>
              <a:rPr lang="pt-BR" dirty="0" err="1"/>
              <a:t>sed</a:t>
            </a:r>
            <a:r>
              <a:rPr lang="pt-BR" dirty="0"/>
              <a:t> </a:t>
            </a:r>
            <a:r>
              <a:rPr lang="pt-BR" dirty="0" err="1"/>
              <a:t>odio</a:t>
            </a:r>
            <a:r>
              <a:rPr lang="pt-BR" dirty="0"/>
              <a:t>. </a:t>
            </a:r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933E1FFE-BBC8-50D5-BE7F-2877A5AB357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3850" y="2584052"/>
            <a:ext cx="3567239" cy="1095375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F02EDBE1-700C-528D-8E3B-6294B233AB5C}"/>
              </a:ext>
            </a:extLst>
          </p:cNvPr>
          <p:cNvSpPr txBox="1"/>
          <p:nvPr/>
        </p:nvSpPr>
        <p:spPr>
          <a:xfrm>
            <a:off x="323850" y="3943350"/>
            <a:ext cx="3810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err="1"/>
              <a:t>Rhoncus</a:t>
            </a:r>
            <a:r>
              <a:rPr lang="pt-BR" dirty="0"/>
              <a:t>. </a:t>
            </a:r>
            <a:r>
              <a:rPr lang="pt-BR" dirty="0" err="1"/>
              <a:t>Morbi</a:t>
            </a:r>
            <a:r>
              <a:rPr lang="pt-BR" dirty="0"/>
              <a:t> </a:t>
            </a:r>
            <a:r>
              <a:rPr lang="pt-BR" dirty="0" err="1"/>
              <a:t>eget</a:t>
            </a:r>
            <a:r>
              <a:rPr lang="pt-BR" dirty="0"/>
              <a:t> </a:t>
            </a:r>
            <a:r>
              <a:rPr lang="pt-BR" dirty="0" err="1"/>
              <a:t>sapien</a:t>
            </a:r>
            <a:r>
              <a:rPr lang="pt-BR" dirty="0"/>
              <a:t> </a:t>
            </a:r>
            <a:r>
              <a:rPr lang="pt-BR" dirty="0" err="1"/>
              <a:t>elementum</a:t>
            </a:r>
            <a:r>
              <a:rPr lang="pt-BR" dirty="0"/>
              <a:t> </a:t>
            </a:r>
            <a:r>
              <a:rPr lang="pt-BR" dirty="0" err="1"/>
              <a:t>tellus</a:t>
            </a:r>
            <a:r>
              <a:rPr lang="pt-BR" dirty="0"/>
              <a:t> </a:t>
            </a:r>
            <a:r>
              <a:rPr lang="pt-BR" dirty="0" err="1"/>
              <a:t>dictum</a:t>
            </a:r>
            <a:r>
              <a:rPr lang="pt-BR" dirty="0"/>
              <a:t> </a:t>
            </a:r>
            <a:r>
              <a:rPr lang="pt-BR" dirty="0" err="1"/>
              <a:t>ultrices</a:t>
            </a:r>
            <a:r>
              <a:rPr lang="pt-BR" dirty="0"/>
              <a:t> </a:t>
            </a:r>
            <a:r>
              <a:rPr lang="pt-BR" dirty="0" err="1"/>
              <a:t>eget</a:t>
            </a:r>
            <a:r>
              <a:rPr lang="pt-BR" dirty="0"/>
              <a:t> eu </a:t>
            </a:r>
            <a:r>
              <a:rPr lang="pt-BR" dirty="0" err="1"/>
              <a:t>sapien</a:t>
            </a:r>
            <a:r>
              <a:rPr lang="pt-BR" dirty="0"/>
              <a:t>. </a:t>
            </a:r>
            <a:r>
              <a:rPr lang="pt-BR" dirty="0" err="1"/>
              <a:t>Morbi</a:t>
            </a:r>
            <a:r>
              <a:rPr lang="pt-BR" dirty="0"/>
              <a:t> </a:t>
            </a:r>
            <a:r>
              <a:rPr lang="pt-BR" dirty="0" err="1"/>
              <a:t>auctor</a:t>
            </a:r>
            <a:r>
              <a:rPr lang="pt-BR" dirty="0"/>
              <a:t> </a:t>
            </a:r>
            <a:r>
              <a:rPr lang="pt-BR" dirty="0" err="1"/>
              <a:t>lacus</a:t>
            </a:r>
            <a:r>
              <a:rPr lang="pt-BR" dirty="0"/>
              <a:t> </a:t>
            </a:r>
            <a:r>
              <a:rPr lang="pt-BR" dirty="0" err="1"/>
              <a:t>lectus</a:t>
            </a:r>
            <a:r>
              <a:rPr lang="pt-BR" dirty="0"/>
              <a:t>, et </a:t>
            </a:r>
            <a:r>
              <a:rPr lang="pt-BR" dirty="0" err="1"/>
              <a:t>aliquet</a:t>
            </a:r>
            <a:r>
              <a:rPr lang="pt-BR" dirty="0"/>
              <a:t> libero </a:t>
            </a:r>
            <a:r>
              <a:rPr lang="pt-BR" dirty="0" err="1"/>
              <a:t>efficitur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769754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5582A44F-0F4F-61BD-B485-65E598C07F9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979"/>
          <a:stretch/>
        </p:blipFill>
        <p:spPr>
          <a:xfrm>
            <a:off x="0" y="6098380"/>
            <a:ext cx="12192000" cy="759619"/>
          </a:xfrm>
          <a:prstGeom prst="rect">
            <a:avLst/>
          </a:prstGeom>
        </p:spPr>
      </p:pic>
      <p:pic>
        <p:nvPicPr>
          <p:cNvPr id="4" name="Espaço Reservado para Conteúdo 8">
            <a:extLst>
              <a:ext uri="{FF2B5EF4-FFF2-40B4-BE49-F238E27FC236}">
                <a16:creationId xmlns:a16="http://schemas.microsoft.com/office/drawing/2014/main" id="{AFBCFECF-AAC9-33DD-9FAE-8557233BE40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2" t="1272" b="79704"/>
          <a:stretch/>
        </p:blipFill>
        <p:spPr>
          <a:xfrm>
            <a:off x="0" y="0"/>
            <a:ext cx="12192000" cy="1260475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EB32508B-D1A0-0C68-A5B9-06CBE835D7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50" y="1087437"/>
            <a:ext cx="5772150" cy="738188"/>
          </a:xfrm>
        </p:spPr>
        <p:txBody>
          <a:bodyPr>
            <a:normAutofit/>
          </a:bodyPr>
          <a:lstStyle/>
          <a:p>
            <a:r>
              <a:rPr lang="pt-BR" sz="3000" b="1" dirty="0"/>
              <a:t>4. CONSIDERAÇÕES FINAIS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1B31699-4D4E-C1DA-5895-E624407590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50" y="1825625"/>
            <a:ext cx="11544300" cy="3944938"/>
          </a:xfrm>
        </p:spPr>
        <p:txBody>
          <a:bodyPr>
            <a:normAutofit fontScale="77500" lnSpcReduction="20000"/>
          </a:bodyPr>
          <a:lstStyle/>
          <a:p>
            <a:r>
              <a:rPr lang="pt-BR" dirty="0" err="1"/>
              <a:t>Lorem</a:t>
            </a:r>
            <a:r>
              <a:rPr lang="pt-BR" dirty="0"/>
              <a:t> ipsum </a:t>
            </a:r>
            <a:r>
              <a:rPr lang="pt-BR" dirty="0" err="1"/>
              <a:t>dolor</a:t>
            </a:r>
            <a:r>
              <a:rPr lang="pt-BR" dirty="0"/>
              <a:t> </a:t>
            </a:r>
            <a:r>
              <a:rPr lang="pt-BR" dirty="0" err="1"/>
              <a:t>sit</a:t>
            </a:r>
            <a:r>
              <a:rPr lang="pt-BR" dirty="0"/>
              <a:t> </a:t>
            </a:r>
            <a:r>
              <a:rPr lang="pt-BR" dirty="0" err="1"/>
              <a:t>amet</a:t>
            </a:r>
            <a:r>
              <a:rPr lang="pt-BR" dirty="0"/>
              <a:t>, </a:t>
            </a:r>
            <a:r>
              <a:rPr lang="pt-BR" dirty="0" err="1"/>
              <a:t>consectetur</a:t>
            </a:r>
            <a:r>
              <a:rPr lang="pt-BR" dirty="0"/>
              <a:t> </a:t>
            </a:r>
            <a:r>
              <a:rPr lang="pt-BR" dirty="0" err="1"/>
              <a:t>adipiscing</a:t>
            </a:r>
            <a:r>
              <a:rPr lang="pt-BR" dirty="0"/>
              <a:t> </a:t>
            </a:r>
            <a:r>
              <a:rPr lang="pt-BR" dirty="0" err="1"/>
              <a:t>elit</a:t>
            </a:r>
            <a:r>
              <a:rPr lang="pt-BR" dirty="0"/>
              <a:t>. </a:t>
            </a:r>
            <a:r>
              <a:rPr lang="pt-BR" dirty="0" err="1"/>
              <a:t>Quisque</a:t>
            </a:r>
            <a:r>
              <a:rPr lang="pt-BR" dirty="0"/>
              <a:t> quis ipsum non urna </a:t>
            </a:r>
            <a:r>
              <a:rPr lang="pt-BR" dirty="0" err="1"/>
              <a:t>mollis</a:t>
            </a:r>
            <a:r>
              <a:rPr lang="pt-BR" dirty="0"/>
              <a:t> gravida </a:t>
            </a:r>
            <a:r>
              <a:rPr lang="pt-BR" dirty="0" err="1"/>
              <a:t>vel</a:t>
            </a:r>
            <a:r>
              <a:rPr lang="pt-BR" dirty="0"/>
              <a:t> </a:t>
            </a:r>
            <a:r>
              <a:rPr lang="pt-BR" dirty="0" err="1"/>
              <a:t>vel</a:t>
            </a:r>
            <a:r>
              <a:rPr lang="pt-BR" dirty="0"/>
              <a:t> </a:t>
            </a:r>
            <a:r>
              <a:rPr lang="pt-BR" dirty="0" err="1"/>
              <a:t>lorem</a:t>
            </a:r>
            <a:r>
              <a:rPr lang="pt-BR" dirty="0"/>
              <a:t>. </a:t>
            </a:r>
            <a:r>
              <a:rPr lang="pt-BR" dirty="0" err="1"/>
              <a:t>Sed</a:t>
            </a:r>
            <a:r>
              <a:rPr lang="pt-BR" dirty="0"/>
              <a:t> </a:t>
            </a:r>
            <a:r>
              <a:rPr lang="pt-BR" dirty="0" err="1"/>
              <a:t>fermentum</a:t>
            </a:r>
            <a:r>
              <a:rPr lang="pt-BR" dirty="0"/>
              <a:t> </a:t>
            </a:r>
            <a:r>
              <a:rPr lang="pt-BR" dirty="0" err="1"/>
              <a:t>euismod</a:t>
            </a:r>
            <a:r>
              <a:rPr lang="pt-BR" dirty="0"/>
              <a:t> nunc </a:t>
            </a:r>
            <a:r>
              <a:rPr lang="pt-BR" dirty="0" err="1"/>
              <a:t>nec</a:t>
            </a:r>
            <a:r>
              <a:rPr lang="pt-BR" dirty="0"/>
              <a:t> </a:t>
            </a:r>
            <a:r>
              <a:rPr lang="pt-BR" dirty="0" err="1"/>
              <a:t>rhoncus</a:t>
            </a:r>
            <a:r>
              <a:rPr lang="pt-BR" dirty="0"/>
              <a:t>. </a:t>
            </a:r>
            <a:r>
              <a:rPr lang="pt-BR" dirty="0" err="1"/>
              <a:t>Morbi</a:t>
            </a:r>
            <a:r>
              <a:rPr lang="pt-BR" dirty="0"/>
              <a:t> </a:t>
            </a:r>
            <a:r>
              <a:rPr lang="pt-BR" dirty="0" err="1"/>
              <a:t>eget</a:t>
            </a:r>
            <a:r>
              <a:rPr lang="pt-BR" dirty="0"/>
              <a:t> </a:t>
            </a:r>
            <a:r>
              <a:rPr lang="pt-BR" dirty="0" err="1"/>
              <a:t>sapien</a:t>
            </a:r>
            <a:r>
              <a:rPr lang="pt-BR" dirty="0"/>
              <a:t> </a:t>
            </a:r>
            <a:r>
              <a:rPr lang="pt-BR" dirty="0" err="1"/>
              <a:t>elementum</a:t>
            </a:r>
            <a:r>
              <a:rPr lang="pt-BR" dirty="0"/>
              <a:t> </a:t>
            </a:r>
            <a:r>
              <a:rPr lang="pt-BR" dirty="0" err="1"/>
              <a:t>tellus</a:t>
            </a:r>
            <a:r>
              <a:rPr lang="pt-BR" dirty="0"/>
              <a:t> </a:t>
            </a:r>
            <a:r>
              <a:rPr lang="pt-BR" dirty="0" err="1"/>
              <a:t>dictum</a:t>
            </a:r>
            <a:r>
              <a:rPr lang="pt-BR" dirty="0"/>
              <a:t> </a:t>
            </a:r>
            <a:r>
              <a:rPr lang="pt-BR" dirty="0" err="1"/>
              <a:t>ultrices</a:t>
            </a:r>
            <a:r>
              <a:rPr lang="pt-BR" dirty="0"/>
              <a:t> </a:t>
            </a:r>
            <a:r>
              <a:rPr lang="pt-BR" dirty="0" err="1"/>
              <a:t>eget</a:t>
            </a:r>
            <a:r>
              <a:rPr lang="pt-BR" dirty="0"/>
              <a:t> eu </a:t>
            </a:r>
            <a:r>
              <a:rPr lang="pt-BR" dirty="0" err="1"/>
              <a:t>sapien</a:t>
            </a:r>
            <a:r>
              <a:rPr lang="pt-BR" dirty="0"/>
              <a:t>. </a:t>
            </a:r>
            <a:r>
              <a:rPr lang="pt-BR" dirty="0" err="1"/>
              <a:t>Morbi</a:t>
            </a:r>
            <a:r>
              <a:rPr lang="pt-BR" dirty="0"/>
              <a:t> </a:t>
            </a:r>
            <a:r>
              <a:rPr lang="pt-BR" dirty="0" err="1"/>
              <a:t>auctor</a:t>
            </a:r>
            <a:r>
              <a:rPr lang="pt-BR" dirty="0"/>
              <a:t> </a:t>
            </a:r>
            <a:r>
              <a:rPr lang="pt-BR" dirty="0" err="1"/>
              <a:t>lacus</a:t>
            </a:r>
            <a:r>
              <a:rPr lang="pt-BR" dirty="0"/>
              <a:t> </a:t>
            </a:r>
            <a:r>
              <a:rPr lang="pt-BR" dirty="0" err="1"/>
              <a:t>lectus</a:t>
            </a:r>
            <a:r>
              <a:rPr lang="pt-BR" dirty="0"/>
              <a:t>, et </a:t>
            </a:r>
            <a:r>
              <a:rPr lang="pt-BR" dirty="0" err="1"/>
              <a:t>aliquet</a:t>
            </a:r>
            <a:r>
              <a:rPr lang="pt-BR" dirty="0"/>
              <a:t> libero </a:t>
            </a:r>
            <a:r>
              <a:rPr lang="pt-BR" dirty="0" err="1"/>
              <a:t>efficitur</a:t>
            </a:r>
            <a:r>
              <a:rPr lang="pt-BR" dirty="0"/>
              <a:t> vel. </a:t>
            </a:r>
            <a:r>
              <a:rPr lang="pt-BR" dirty="0" err="1"/>
              <a:t>Vivamus</a:t>
            </a:r>
            <a:r>
              <a:rPr lang="pt-BR" dirty="0"/>
              <a:t> </a:t>
            </a:r>
            <a:r>
              <a:rPr lang="pt-BR" dirty="0" err="1"/>
              <a:t>eget</a:t>
            </a:r>
            <a:r>
              <a:rPr lang="pt-BR" dirty="0"/>
              <a:t> </a:t>
            </a:r>
            <a:r>
              <a:rPr lang="pt-BR" dirty="0" err="1"/>
              <a:t>dolor</a:t>
            </a:r>
            <a:r>
              <a:rPr lang="pt-BR" dirty="0"/>
              <a:t> </a:t>
            </a:r>
            <a:r>
              <a:rPr lang="pt-BR" dirty="0" err="1"/>
              <a:t>accumsan</a:t>
            </a:r>
            <a:r>
              <a:rPr lang="pt-BR" dirty="0"/>
              <a:t>, </a:t>
            </a:r>
            <a:r>
              <a:rPr lang="pt-BR" dirty="0" err="1"/>
              <a:t>rutrum</a:t>
            </a:r>
            <a:r>
              <a:rPr lang="pt-BR" dirty="0"/>
              <a:t> sem non, porta urna. </a:t>
            </a:r>
            <a:r>
              <a:rPr lang="pt-BR" dirty="0" err="1"/>
              <a:t>Aenean</a:t>
            </a:r>
            <a:r>
              <a:rPr lang="pt-BR" dirty="0"/>
              <a:t> </a:t>
            </a:r>
            <a:r>
              <a:rPr lang="pt-BR" dirty="0" err="1"/>
              <a:t>laoreet</a:t>
            </a:r>
            <a:r>
              <a:rPr lang="pt-BR" dirty="0"/>
              <a:t>, augue </a:t>
            </a:r>
            <a:r>
              <a:rPr lang="pt-BR" dirty="0" err="1"/>
              <a:t>nec</a:t>
            </a:r>
            <a:r>
              <a:rPr lang="pt-BR" dirty="0"/>
              <a:t> </a:t>
            </a:r>
            <a:r>
              <a:rPr lang="pt-BR" dirty="0" err="1"/>
              <a:t>mattis</a:t>
            </a:r>
            <a:r>
              <a:rPr lang="pt-BR" dirty="0"/>
              <a:t> </a:t>
            </a:r>
            <a:r>
              <a:rPr lang="pt-BR" dirty="0" err="1"/>
              <a:t>viverra</a:t>
            </a:r>
            <a:r>
              <a:rPr lang="pt-BR" dirty="0"/>
              <a:t>, </a:t>
            </a:r>
            <a:r>
              <a:rPr lang="pt-BR" dirty="0" err="1"/>
              <a:t>nisl</a:t>
            </a:r>
            <a:r>
              <a:rPr lang="pt-BR" dirty="0"/>
              <a:t> augue </a:t>
            </a:r>
            <a:r>
              <a:rPr lang="pt-BR" dirty="0" err="1"/>
              <a:t>suscipit</a:t>
            </a:r>
            <a:r>
              <a:rPr lang="pt-BR" dirty="0"/>
              <a:t> </a:t>
            </a:r>
            <a:r>
              <a:rPr lang="pt-BR" dirty="0" err="1"/>
              <a:t>quam</a:t>
            </a:r>
            <a:r>
              <a:rPr lang="pt-BR" dirty="0"/>
              <a:t>, quis </a:t>
            </a:r>
            <a:r>
              <a:rPr lang="pt-BR" dirty="0" err="1"/>
              <a:t>commodo</a:t>
            </a:r>
            <a:r>
              <a:rPr lang="pt-BR" dirty="0"/>
              <a:t> </a:t>
            </a:r>
            <a:r>
              <a:rPr lang="pt-BR" dirty="0" err="1"/>
              <a:t>quam</a:t>
            </a:r>
            <a:r>
              <a:rPr lang="pt-BR" dirty="0"/>
              <a:t> </a:t>
            </a:r>
            <a:r>
              <a:rPr lang="pt-BR" dirty="0" err="1"/>
              <a:t>mauris</a:t>
            </a:r>
            <a:r>
              <a:rPr lang="pt-BR" dirty="0"/>
              <a:t> in </a:t>
            </a:r>
            <a:r>
              <a:rPr lang="pt-BR" dirty="0" err="1"/>
              <a:t>arcu</a:t>
            </a:r>
            <a:r>
              <a:rPr lang="pt-BR" dirty="0"/>
              <a:t>. </a:t>
            </a:r>
            <a:r>
              <a:rPr lang="pt-BR" dirty="0" err="1"/>
              <a:t>Suspendisse</a:t>
            </a:r>
            <a:r>
              <a:rPr lang="pt-BR" dirty="0"/>
              <a:t> quis </a:t>
            </a:r>
            <a:r>
              <a:rPr lang="pt-BR" dirty="0" err="1"/>
              <a:t>ornare</a:t>
            </a:r>
            <a:r>
              <a:rPr lang="pt-BR" dirty="0"/>
              <a:t> </a:t>
            </a:r>
            <a:r>
              <a:rPr lang="pt-BR" dirty="0" err="1"/>
              <a:t>elit</a:t>
            </a:r>
            <a:r>
              <a:rPr lang="pt-BR" dirty="0"/>
              <a:t>. Ut </a:t>
            </a:r>
            <a:r>
              <a:rPr lang="pt-BR" dirty="0" err="1"/>
              <a:t>laoreet</a:t>
            </a:r>
            <a:r>
              <a:rPr lang="pt-BR" dirty="0"/>
              <a:t> </a:t>
            </a:r>
            <a:r>
              <a:rPr lang="pt-BR" dirty="0" err="1"/>
              <a:t>sagittis</a:t>
            </a:r>
            <a:r>
              <a:rPr lang="pt-BR" dirty="0"/>
              <a:t> </a:t>
            </a:r>
            <a:r>
              <a:rPr lang="pt-BR" dirty="0" err="1"/>
              <a:t>tortor</a:t>
            </a:r>
            <a:r>
              <a:rPr lang="pt-BR" dirty="0"/>
              <a:t> a </a:t>
            </a:r>
            <a:r>
              <a:rPr lang="pt-BR" dirty="0" err="1"/>
              <a:t>egestas</a:t>
            </a:r>
            <a:r>
              <a:rPr lang="pt-BR" dirty="0"/>
              <a:t>. </a:t>
            </a:r>
            <a:r>
              <a:rPr lang="pt-BR" dirty="0" err="1"/>
              <a:t>Donec</a:t>
            </a:r>
            <a:r>
              <a:rPr lang="pt-BR" dirty="0"/>
              <a:t> </a:t>
            </a:r>
            <a:r>
              <a:rPr lang="pt-BR" dirty="0" err="1"/>
              <a:t>vehicula</a:t>
            </a:r>
            <a:r>
              <a:rPr lang="pt-BR" dirty="0"/>
              <a:t>, </a:t>
            </a:r>
            <a:r>
              <a:rPr lang="pt-BR" dirty="0" err="1"/>
              <a:t>purus</a:t>
            </a:r>
            <a:r>
              <a:rPr lang="pt-BR" dirty="0"/>
              <a:t> </a:t>
            </a:r>
            <a:r>
              <a:rPr lang="pt-BR" dirty="0" err="1"/>
              <a:t>nec</a:t>
            </a:r>
            <a:r>
              <a:rPr lang="pt-BR" dirty="0"/>
              <a:t> </a:t>
            </a:r>
            <a:r>
              <a:rPr lang="pt-BR" dirty="0" err="1"/>
              <a:t>ullamcorper</a:t>
            </a:r>
            <a:r>
              <a:rPr lang="pt-BR" dirty="0"/>
              <a:t> </a:t>
            </a:r>
            <a:r>
              <a:rPr lang="pt-BR" dirty="0" err="1"/>
              <a:t>mollis</a:t>
            </a:r>
            <a:r>
              <a:rPr lang="pt-BR" dirty="0"/>
              <a:t>, </a:t>
            </a:r>
            <a:r>
              <a:rPr lang="pt-BR" dirty="0" err="1"/>
              <a:t>nibh</a:t>
            </a:r>
            <a:r>
              <a:rPr lang="pt-BR" dirty="0"/>
              <a:t> nunc </a:t>
            </a:r>
            <a:r>
              <a:rPr lang="pt-BR" dirty="0" err="1"/>
              <a:t>commodo</a:t>
            </a:r>
            <a:r>
              <a:rPr lang="pt-BR" dirty="0"/>
              <a:t> </a:t>
            </a:r>
            <a:r>
              <a:rPr lang="pt-BR" dirty="0" err="1"/>
              <a:t>dolor</a:t>
            </a:r>
            <a:r>
              <a:rPr lang="pt-BR" dirty="0"/>
              <a:t>, </a:t>
            </a:r>
            <a:r>
              <a:rPr lang="pt-BR" dirty="0" err="1"/>
              <a:t>sit</a:t>
            </a:r>
            <a:r>
              <a:rPr lang="pt-BR" dirty="0"/>
              <a:t> </a:t>
            </a:r>
            <a:r>
              <a:rPr lang="pt-BR" dirty="0" err="1"/>
              <a:t>amet</a:t>
            </a:r>
            <a:r>
              <a:rPr lang="pt-BR" dirty="0"/>
              <a:t> </a:t>
            </a:r>
            <a:r>
              <a:rPr lang="pt-BR" dirty="0" err="1"/>
              <a:t>faucibus</a:t>
            </a:r>
            <a:r>
              <a:rPr lang="pt-BR" dirty="0"/>
              <a:t> </a:t>
            </a:r>
            <a:r>
              <a:rPr lang="pt-BR" dirty="0" err="1"/>
              <a:t>enim</a:t>
            </a:r>
            <a:r>
              <a:rPr lang="pt-BR" dirty="0"/>
              <a:t> </a:t>
            </a:r>
            <a:r>
              <a:rPr lang="pt-BR" dirty="0" err="1"/>
              <a:t>tortor</a:t>
            </a:r>
            <a:r>
              <a:rPr lang="pt-BR" dirty="0"/>
              <a:t> id augue. </a:t>
            </a:r>
            <a:r>
              <a:rPr lang="pt-BR" dirty="0" err="1"/>
              <a:t>Curabitur</a:t>
            </a:r>
            <a:r>
              <a:rPr lang="pt-BR" dirty="0"/>
              <a:t> </a:t>
            </a:r>
            <a:r>
              <a:rPr lang="pt-BR" dirty="0" err="1"/>
              <a:t>pellentesque</a:t>
            </a:r>
            <a:r>
              <a:rPr lang="pt-BR" dirty="0"/>
              <a:t> </a:t>
            </a:r>
            <a:r>
              <a:rPr lang="pt-BR" dirty="0" err="1"/>
              <a:t>neque</a:t>
            </a:r>
            <a:r>
              <a:rPr lang="pt-BR" dirty="0"/>
              <a:t> ut </a:t>
            </a:r>
            <a:r>
              <a:rPr lang="pt-BR" dirty="0" err="1"/>
              <a:t>ex</a:t>
            </a:r>
            <a:r>
              <a:rPr lang="pt-BR" dirty="0"/>
              <a:t> </a:t>
            </a:r>
            <a:r>
              <a:rPr lang="pt-BR" dirty="0" err="1"/>
              <a:t>consequat</a:t>
            </a:r>
            <a:r>
              <a:rPr lang="pt-BR" dirty="0"/>
              <a:t> tempus. </a:t>
            </a:r>
            <a:r>
              <a:rPr lang="pt-BR" dirty="0" err="1"/>
              <a:t>Fusce</a:t>
            </a:r>
            <a:r>
              <a:rPr lang="pt-BR" dirty="0"/>
              <a:t> non </a:t>
            </a:r>
            <a:r>
              <a:rPr lang="pt-BR" dirty="0" err="1"/>
              <a:t>lacinia</a:t>
            </a:r>
            <a:r>
              <a:rPr lang="pt-BR" dirty="0"/>
              <a:t> </a:t>
            </a:r>
            <a:r>
              <a:rPr lang="pt-BR" dirty="0" err="1"/>
              <a:t>nulla</a:t>
            </a:r>
            <a:r>
              <a:rPr lang="pt-BR" dirty="0"/>
              <a:t>. </a:t>
            </a:r>
          </a:p>
          <a:p>
            <a:r>
              <a:rPr lang="pt-BR" dirty="0" err="1"/>
              <a:t>Duis</a:t>
            </a:r>
            <a:r>
              <a:rPr lang="pt-BR" dirty="0"/>
              <a:t> id </a:t>
            </a:r>
            <a:r>
              <a:rPr lang="pt-BR" dirty="0" err="1"/>
              <a:t>orci</a:t>
            </a:r>
            <a:r>
              <a:rPr lang="pt-BR" dirty="0"/>
              <a:t> vitae </a:t>
            </a:r>
            <a:r>
              <a:rPr lang="pt-BR" dirty="0" err="1"/>
              <a:t>leo</a:t>
            </a:r>
            <a:r>
              <a:rPr lang="pt-BR" dirty="0"/>
              <a:t> </a:t>
            </a:r>
            <a:r>
              <a:rPr lang="pt-BR" dirty="0" err="1"/>
              <a:t>convallis</a:t>
            </a:r>
            <a:r>
              <a:rPr lang="pt-BR" dirty="0"/>
              <a:t> </a:t>
            </a:r>
            <a:r>
              <a:rPr lang="pt-BR" dirty="0" err="1"/>
              <a:t>laoreet</a:t>
            </a:r>
            <a:r>
              <a:rPr lang="pt-BR" dirty="0"/>
              <a:t>. </a:t>
            </a:r>
            <a:r>
              <a:rPr lang="pt-BR" dirty="0" err="1"/>
              <a:t>Nullam</a:t>
            </a:r>
            <a:r>
              <a:rPr lang="pt-BR" dirty="0"/>
              <a:t> non </a:t>
            </a:r>
            <a:r>
              <a:rPr lang="pt-BR" dirty="0" err="1"/>
              <a:t>elit</a:t>
            </a:r>
            <a:r>
              <a:rPr lang="pt-BR" dirty="0"/>
              <a:t> </a:t>
            </a:r>
            <a:r>
              <a:rPr lang="pt-BR" dirty="0" err="1"/>
              <a:t>vel</a:t>
            </a:r>
            <a:r>
              <a:rPr lang="pt-BR" dirty="0"/>
              <a:t> </a:t>
            </a:r>
            <a:r>
              <a:rPr lang="pt-BR" dirty="0" err="1"/>
              <a:t>velit</a:t>
            </a:r>
            <a:r>
              <a:rPr lang="pt-BR" dirty="0"/>
              <a:t> </a:t>
            </a:r>
            <a:r>
              <a:rPr lang="pt-BR" dirty="0" err="1"/>
              <a:t>maximus</a:t>
            </a:r>
            <a:r>
              <a:rPr lang="pt-BR" dirty="0"/>
              <a:t> </a:t>
            </a:r>
            <a:r>
              <a:rPr lang="pt-BR" dirty="0" err="1"/>
              <a:t>dignissim</a:t>
            </a:r>
            <a:r>
              <a:rPr lang="pt-BR" dirty="0"/>
              <a:t> </a:t>
            </a:r>
            <a:r>
              <a:rPr lang="pt-BR" dirty="0" err="1"/>
              <a:t>nec</a:t>
            </a:r>
            <a:r>
              <a:rPr lang="pt-BR" dirty="0"/>
              <a:t> </a:t>
            </a:r>
            <a:r>
              <a:rPr lang="pt-BR" dirty="0" err="1"/>
              <a:t>eget</a:t>
            </a:r>
            <a:r>
              <a:rPr lang="pt-BR" dirty="0"/>
              <a:t> </a:t>
            </a:r>
            <a:r>
              <a:rPr lang="pt-BR" dirty="0" err="1"/>
              <a:t>dolor</a:t>
            </a:r>
            <a:r>
              <a:rPr lang="pt-BR" dirty="0"/>
              <a:t>. </a:t>
            </a:r>
            <a:r>
              <a:rPr lang="pt-BR" dirty="0" err="1"/>
              <a:t>Proin</a:t>
            </a:r>
            <a:r>
              <a:rPr lang="pt-BR" dirty="0"/>
              <a:t> </a:t>
            </a:r>
            <a:r>
              <a:rPr lang="pt-BR" dirty="0" err="1"/>
              <a:t>sollicitudin</a:t>
            </a:r>
            <a:r>
              <a:rPr lang="pt-BR" dirty="0"/>
              <a:t> </a:t>
            </a:r>
            <a:r>
              <a:rPr lang="pt-BR" dirty="0" err="1"/>
              <a:t>consequat</a:t>
            </a:r>
            <a:r>
              <a:rPr lang="pt-BR" dirty="0"/>
              <a:t> </a:t>
            </a:r>
            <a:r>
              <a:rPr lang="pt-BR" dirty="0" err="1"/>
              <a:t>venenatis</a:t>
            </a:r>
            <a:r>
              <a:rPr lang="pt-BR" dirty="0"/>
              <a:t>. Etiam </a:t>
            </a:r>
            <a:r>
              <a:rPr lang="pt-BR" dirty="0" err="1"/>
              <a:t>eget</a:t>
            </a:r>
            <a:r>
              <a:rPr lang="pt-BR" dirty="0"/>
              <a:t> </a:t>
            </a:r>
            <a:r>
              <a:rPr lang="pt-BR" dirty="0" err="1"/>
              <a:t>feugiat</a:t>
            </a:r>
            <a:r>
              <a:rPr lang="pt-BR" dirty="0"/>
              <a:t> </a:t>
            </a:r>
            <a:r>
              <a:rPr lang="pt-BR" dirty="0" err="1"/>
              <a:t>mauris</a:t>
            </a:r>
            <a:r>
              <a:rPr lang="pt-BR" dirty="0"/>
              <a:t>. </a:t>
            </a:r>
            <a:r>
              <a:rPr lang="pt-BR" dirty="0" err="1"/>
              <a:t>Donec</a:t>
            </a:r>
            <a:r>
              <a:rPr lang="pt-BR" dirty="0"/>
              <a:t> </a:t>
            </a:r>
            <a:r>
              <a:rPr lang="pt-BR" dirty="0" err="1"/>
              <a:t>nec</a:t>
            </a:r>
            <a:r>
              <a:rPr lang="pt-BR" dirty="0"/>
              <a:t> </a:t>
            </a:r>
            <a:r>
              <a:rPr lang="pt-BR" dirty="0" err="1"/>
              <a:t>orci</a:t>
            </a:r>
            <a:r>
              <a:rPr lang="pt-BR" dirty="0"/>
              <a:t> id </a:t>
            </a:r>
            <a:r>
              <a:rPr lang="pt-BR" dirty="0" err="1"/>
              <a:t>arcu</a:t>
            </a:r>
            <a:r>
              <a:rPr lang="pt-BR" dirty="0"/>
              <a:t> </a:t>
            </a:r>
            <a:r>
              <a:rPr lang="pt-BR" dirty="0" err="1"/>
              <a:t>interdum</a:t>
            </a:r>
            <a:r>
              <a:rPr lang="pt-BR" dirty="0"/>
              <a:t> </a:t>
            </a:r>
            <a:r>
              <a:rPr lang="pt-BR" dirty="0" err="1"/>
              <a:t>luctus</a:t>
            </a:r>
            <a:r>
              <a:rPr lang="pt-BR" dirty="0"/>
              <a:t> </a:t>
            </a:r>
            <a:r>
              <a:rPr lang="pt-BR" dirty="0" err="1"/>
              <a:t>at</a:t>
            </a:r>
            <a:r>
              <a:rPr lang="pt-BR" dirty="0"/>
              <a:t> non urna. </a:t>
            </a:r>
            <a:r>
              <a:rPr lang="pt-BR" dirty="0" err="1"/>
              <a:t>Quisque</a:t>
            </a:r>
            <a:r>
              <a:rPr lang="pt-BR" dirty="0"/>
              <a:t> </a:t>
            </a:r>
            <a:r>
              <a:rPr lang="pt-BR" dirty="0" err="1"/>
              <a:t>placerat</a:t>
            </a:r>
            <a:r>
              <a:rPr lang="pt-BR" dirty="0"/>
              <a:t> </a:t>
            </a:r>
            <a:r>
              <a:rPr lang="pt-BR" dirty="0" err="1"/>
              <a:t>quam</a:t>
            </a:r>
            <a:r>
              <a:rPr lang="pt-BR" dirty="0"/>
              <a:t> ut erat </a:t>
            </a:r>
            <a:r>
              <a:rPr lang="pt-BR" dirty="0" err="1"/>
              <a:t>blandit</a:t>
            </a:r>
            <a:r>
              <a:rPr lang="pt-BR" dirty="0"/>
              <a:t> </a:t>
            </a:r>
            <a:r>
              <a:rPr lang="pt-BR" dirty="0" err="1"/>
              <a:t>euismod</a:t>
            </a:r>
            <a:r>
              <a:rPr lang="pt-BR" dirty="0"/>
              <a:t>. </a:t>
            </a:r>
            <a:r>
              <a:rPr lang="pt-BR" dirty="0" err="1"/>
              <a:t>Sed</a:t>
            </a:r>
            <a:r>
              <a:rPr lang="pt-BR" dirty="0"/>
              <a:t> mi </a:t>
            </a:r>
            <a:r>
              <a:rPr lang="pt-BR" dirty="0" err="1"/>
              <a:t>purus</a:t>
            </a:r>
            <a:r>
              <a:rPr lang="pt-BR" dirty="0"/>
              <a:t>, </a:t>
            </a:r>
            <a:r>
              <a:rPr lang="pt-BR" dirty="0" err="1"/>
              <a:t>tristique</a:t>
            </a:r>
            <a:r>
              <a:rPr lang="pt-BR" dirty="0"/>
              <a:t> </a:t>
            </a:r>
            <a:r>
              <a:rPr lang="pt-BR" dirty="0" err="1"/>
              <a:t>sit</a:t>
            </a:r>
            <a:r>
              <a:rPr lang="pt-BR" dirty="0"/>
              <a:t> </a:t>
            </a:r>
            <a:r>
              <a:rPr lang="pt-BR" dirty="0" err="1"/>
              <a:t>amet</a:t>
            </a:r>
            <a:r>
              <a:rPr lang="pt-BR" dirty="0"/>
              <a:t> </a:t>
            </a:r>
            <a:r>
              <a:rPr lang="pt-BR" dirty="0" err="1"/>
              <a:t>blandit</a:t>
            </a:r>
            <a:r>
              <a:rPr lang="pt-BR" dirty="0"/>
              <a:t> </a:t>
            </a:r>
            <a:r>
              <a:rPr lang="pt-BR" dirty="0" err="1"/>
              <a:t>nec</a:t>
            </a:r>
            <a:r>
              <a:rPr lang="pt-BR" dirty="0"/>
              <a:t>, </a:t>
            </a:r>
            <a:r>
              <a:rPr lang="pt-BR" dirty="0" err="1"/>
              <a:t>commodo</a:t>
            </a:r>
            <a:r>
              <a:rPr lang="pt-BR" dirty="0"/>
              <a:t> </a:t>
            </a:r>
            <a:r>
              <a:rPr lang="pt-BR" dirty="0" err="1"/>
              <a:t>nec</a:t>
            </a:r>
            <a:r>
              <a:rPr lang="pt-BR" dirty="0"/>
              <a:t> </a:t>
            </a:r>
            <a:r>
              <a:rPr lang="pt-BR" dirty="0" err="1"/>
              <a:t>neque</a:t>
            </a:r>
            <a:r>
              <a:rPr lang="pt-BR" dirty="0"/>
              <a:t>. </a:t>
            </a:r>
            <a:r>
              <a:rPr lang="pt-BR" dirty="0" err="1"/>
              <a:t>Aenean</a:t>
            </a:r>
            <a:r>
              <a:rPr lang="pt-BR" dirty="0"/>
              <a:t> </a:t>
            </a:r>
            <a:r>
              <a:rPr lang="pt-BR" dirty="0" err="1"/>
              <a:t>posuere</a:t>
            </a:r>
            <a:r>
              <a:rPr lang="pt-BR" dirty="0"/>
              <a:t> urna </a:t>
            </a:r>
            <a:r>
              <a:rPr lang="pt-BR" dirty="0" err="1"/>
              <a:t>sit</a:t>
            </a:r>
            <a:r>
              <a:rPr lang="pt-BR" dirty="0"/>
              <a:t> </a:t>
            </a:r>
            <a:r>
              <a:rPr lang="pt-BR" dirty="0" err="1"/>
              <a:t>amet</a:t>
            </a:r>
            <a:r>
              <a:rPr lang="pt-BR" dirty="0"/>
              <a:t> ante </a:t>
            </a:r>
            <a:r>
              <a:rPr lang="pt-BR" dirty="0" err="1"/>
              <a:t>facilisis</a:t>
            </a:r>
            <a:r>
              <a:rPr lang="pt-BR" dirty="0"/>
              <a:t>, </a:t>
            </a:r>
            <a:r>
              <a:rPr lang="pt-BR" dirty="0" err="1"/>
              <a:t>sit</a:t>
            </a:r>
            <a:r>
              <a:rPr lang="pt-BR" dirty="0"/>
              <a:t> </a:t>
            </a:r>
            <a:r>
              <a:rPr lang="pt-BR" dirty="0" err="1"/>
              <a:t>amet</a:t>
            </a:r>
            <a:r>
              <a:rPr lang="pt-BR" dirty="0"/>
              <a:t> </a:t>
            </a:r>
            <a:r>
              <a:rPr lang="pt-BR" dirty="0" err="1"/>
              <a:t>commodo</a:t>
            </a:r>
            <a:r>
              <a:rPr lang="pt-BR" dirty="0"/>
              <a:t> </a:t>
            </a:r>
            <a:r>
              <a:rPr lang="pt-BR" dirty="0" err="1"/>
              <a:t>odio</a:t>
            </a:r>
            <a:r>
              <a:rPr lang="pt-BR" dirty="0"/>
              <a:t> </a:t>
            </a:r>
            <a:r>
              <a:rPr lang="pt-BR" dirty="0" err="1"/>
              <a:t>imperdiet</a:t>
            </a:r>
            <a:r>
              <a:rPr lang="pt-BR" dirty="0"/>
              <a:t>. </a:t>
            </a:r>
            <a:r>
              <a:rPr lang="pt-BR" dirty="0" err="1"/>
              <a:t>Vestibulum</a:t>
            </a:r>
            <a:r>
              <a:rPr lang="pt-BR" dirty="0"/>
              <a:t> </a:t>
            </a:r>
            <a:r>
              <a:rPr lang="pt-BR" dirty="0" err="1"/>
              <a:t>imperdiet</a:t>
            </a:r>
            <a:r>
              <a:rPr lang="pt-BR" dirty="0"/>
              <a:t> </a:t>
            </a:r>
            <a:r>
              <a:rPr lang="pt-BR" dirty="0" err="1"/>
              <a:t>pulvinar</a:t>
            </a:r>
            <a:r>
              <a:rPr lang="pt-BR" dirty="0"/>
              <a:t> </a:t>
            </a:r>
            <a:r>
              <a:rPr lang="pt-BR" dirty="0" err="1"/>
              <a:t>arcu</a:t>
            </a:r>
            <a:r>
              <a:rPr lang="pt-BR" dirty="0"/>
              <a:t> </a:t>
            </a:r>
            <a:r>
              <a:rPr lang="pt-BR" dirty="0" err="1"/>
              <a:t>vel</a:t>
            </a:r>
            <a:r>
              <a:rPr lang="pt-BR" dirty="0"/>
              <a:t> </a:t>
            </a:r>
            <a:r>
              <a:rPr lang="pt-BR" dirty="0" err="1"/>
              <a:t>malesuada</a:t>
            </a:r>
            <a:r>
              <a:rPr lang="pt-BR" dirty="0"/>
              <a:t>. </a:t>
            </a:r>
            <a:r>
              <a:rPr lang="pt-BR" dirty="0" err="1"/>
              <a:t>Maecenas</a:t>
            </a:r>
            <a:r>
              <a:rPr lang="pt-BR" dirty="0"/>
              <a:t> a </a:t>
            </a:r>
            <a:r>
              <a:rPr lang="pt-BR" dirty="0" err="1"/>
              <a:t>metus</a:t>
            </a:r>
            <a:r>
              <a:rPr lang="pt-BR" dirty="0"/>
              <a:t> est. Etiam id augue in ipsum </a:t>
            </a:r>
            <a:r>
              <a:rPr lang="pt-BR" dirty="0" err="1"/>
              <a:t>placerat</a:t>
            </a:r>
            <a:r>
              <a:rPr lang="pt-BR" dirty="0"/>
              <a:t> porta </a:t>
            </a:r>
            <a:r>
              <a:rPr lang="pt-BR" dirty="0" err="1"/>
              <a:t>consectetur</a:t>
            </a:r>
            <a:r>
              <a:rPr lang="pt-BR" dirty="0"/>
              <a:t> </a:t>
            </a:r>
            <a:r>
              <a:rPr lang="pt-BR" dirty="0" err="1"/>
              <a:t>sed</a:t>
            </a:r>
            <a:r>
              <a:rPr lang="pt-BR" dirty="0"/>
              <a:t> </a:t>
            </a:r>
            <a:r>
              <a:rPr lang="pt-BR" dirty="0" err="1"/>
              <a:t>odio</a:t>
            </a:r>
            <a:r>
              <a:rPr lang="pt-BR" dirty="0"/>
              <a:t>. 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305651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5582A44F-0F4F-61BD-B485-65E598C07F9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979"/>
          <a:stretch/>
        </p:blipFill>
        <p:spPr>
          <a:xfrm>
            <a:off x="0" y="6098380"/>
            <a:ext cx="12192000" cy="759619"/>
          </a:xfrm>
          <a:prstGeom prst="rect">
            <a:avLst/>
          </a:prstGeom>
        </p:spPr>
      </p:pic>
      <p:pic>
        <p:nvPicPr>
          <p:cNvPr id="4" name="Espaço Reservado para Conteúdo 8">
            <a:extLst>
              <a:ext uri="{FF2B5EF4-FFF2-40B4-BE49-F238E27FC236}">
                <a16:creationId xmlns:a16="http://schemas.microsoft.com/office/drawing/2014/main" id="{AFBCFECF-AAC9-33DD-9FAE-8557233BE40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2" t="1272" b="79704"/>
          <a:stretch/>
        </p:blipFill>
        <p:spPr>
          <a:xfrm>
            <a:off x="0" y="0"/>
            <a:ext cx="12192000" cy="1260475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EB32508B-D1A0-0C68-A5B9-06CBE835D7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50" y="1087437"/>
            <a:ext cx="5772150" cy="738188"/>
          </a:xfrm>
        </p:spPr>
        <p:txBody>
          <a:bodyPr>
            <a:normAutofit/>
          </a:bodyPr>
          <a:lstStyle/>
          <a:p>
            <a:r>
              <a:rPr lang="pt-BR" sz="3000" b="1" dirty="0"/>
              <a:t>5. REFERÊNCIAS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1B31699-4D4E-C1DA-5895-E624407590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50" y="1825625"/>
            <a:ext cx="11544300" cy="3944938"/>
          </a:xfrm>
        </p:spPr>
        <p:txBody>
          <a:bodyPr>
            <a:normAutofit fontScale="77500" lnSpcReduction="20000"/>
          </a:bodyPr>
          <a:lstStyle/>
          <a:p>
            <a:r>
              <a:rPr lang="pt-BR" dirty="0" err="1"/>
              <a:t>Lorem</a:t>
            </a:r>
            <a:r>
              <a:rPr lang="pt-BR" dirty="0"/>
              <a:t> ipsum </a:t>
            </a:r>
            <a:r>
              <a:rPr lang="pt-BR" dirty="0" err="1"/>
              <a:t>dolor</a:t>
            </a:r>
            <a:r>
              <a:rPr lang="pt-BR" dirty="0"/>
              <a:t> </a:t>
            </a:r>
            <a:r>
              <a:rPr lang="pt-BR" dirty="0" err="1"/>
              <a:t>sit</a:t>
            </a:r>
            <a:r>
              <a:rPr lang="pt-BR" dirty="0"/>
              <a:t> </a:t>
            </a:r>
            <a:r>
              <a:rPr lang="pt-BR" dirty="0" err="1"/>
              <a:t>amet</a:t>
            </a:r>
            <a:r>
              <a:rPr lang="pt-BR" dirty="0"/>
              <a:t>, </a:t>
            </a:r>
            <a:r>
              <a:rPr lang="pt-BR" dirty="0" err="1"/>
              <a:t>consectetur</a:t>
            </a:r>
            <a:r>
              <a:rPr lang="pt-BR" dirty="0"/>
              <a:t> </a:t>
            </a:r>
            <a:r>
              <a:rPr lang="pt-BR" dirty="0" err="1"/>
              <a:t>adipiscing</a:t>
            </a:r>
            <a:r>
              <a:rPr lang="pt-BR" dirty="0"/>
              <a:t> </a:t>
            </a:r>
            <a:r>
              <a:rPr lang="pt-BR" dirty="0" err="1"/>
              <a:t>elit</a:t>
            </a:r>
            <a:r>
              <a:rPr lang="pt-BR" dirty="0"/>
              <a:t>. </a:t>
            </a:r>
            <a:r>
              <a:rPr lang="pt-BR" dirty="0" err="1"/>
              <a:t>Quisque</a:t>
            </a:r>
            <a:r>
              <a:rPr lang="pt-BR" dirty="0"/>
              <a:t> quis ipsum non urna </a:t>
            </a:r>
            <a:r>
              <a:rPr lang="pt-BR" dirty="0" err="1"/>
              <a:t>mollis</a:t>
            </a:r>
            <a:r>
              <a:rPr lang="pt-BR" dirty="0"/>
              <a:t> gravida </a:t>
            </a:r>
            <a:r>
              <a:rPr lang="pt-BR" dirty="0" err="1"/>
              <a:t>vel</a:t>
            </a:r>
            <a:r>
              <a:rPr lang="pt-BR" dirty="0"/>
              <a:t> </a:t>
            </a:r>
            <a:r>
              <a:rPr lang="pt-BR" dirty="0" err="1"/>
              <a:t>vel</a:t>
            </a:r>
            <a:r>
              <a:rPr lang="pt-BR" dirty="0"/>
              <a:t> </a:t>
            </a:r>
            <a:r>
              <a:rPr lang="pt-BR" dirty="0" err="1"/>
              <a:t>lorem</a:t>
            </a:r>
            <a:r>
              <a:rPr lang="pt-BR" dirty="0"/>
              <a:t>. </a:t>
            </a:r>
            <a:r>
              <a:rPr lang="pt-BR" dirty="0" err="1"/>
              <a:t>Sed</a:t>
            </a:r>
            <a:r>
              <a:rPr lang="pt-BR" dirty="0"/>
              <a:t> </a:t>
            </a:r>
            <a:r>
              <a:rPr lang="pt-BR" dirty="0" err="1"/>
              <a:t>fermentum</a:t>
            </a:r>
            <a:r>
              <a:rPr lang="pt-BR" dirty="0"/>
              <a:t> </a:t>
            </a:r>
            <a:r>
              <a:rPr lang="pt-BR" dirty="0" err="1"/>
              <a:t>euismod</a:t>
            </a:r>
            <a:r>
              <a:rPr lang="pt-BR" dirty="0"/>
              <a:t> nunc </a:t>
            </a:r>
            <a:r>
              <a:rPr lang="pt-BR" dirty="0" err="1"/>
              <a:t>nec</a:t>
            </a:r>
            <a:r>
              <a:rPr lang="pt-BR" dirty="0"/>
              <a:t> </a:t>
            </a:r>
            <a:r>
              <a:rPr lang="pt-BR" dirty="0" err="1"/>
              <a:t>rhoncus</a:t>
            </a:r>
            <a:r>
              <a:rPr lang="pt-BR" dirty="0"/>
              <a:t>. </a:t>
            </a:r>
            <a:r>
              <a:rPr lang="pt-BR" dirty="0" err="1"/>
              <a:t>Morbi</a:t>
            </a:r>
            <a:r>
              <a:rPr lang="pt-BR" dirty="0"/>
              <a:t> </a:t>
            </a:r>
            <a:r>
              <a:rPr lang="pt-BR" dirty="0" err="1"/>
              <a:t>eget</a:t>
            </a:r>
            <a:r>
              <a:rPr lang="pt-BR" dirty="0"/>
              <a:t> </a:t>
            </a:r>
            <a:r>
              <a:rPr lang="pt-BR" dirty="0" err="1"/>
              <a:t>sapien</a:t>
            </a:r>
            <a:r>
              <a:rPr lang="pt-BR" dirty="0"/>
              <a:t> </a:t>
            </a:r>
            <a:r>
              <a:rPr lang="pt-BR" dirty="0" err="1"/>
              <a:t>elementum</a:t>
            </a:r>
            <a:r>
              <a:rPr lang="pt-BR" dirty="0"/>
              <a:t> </a:t>
            </a:r>
            <a:r>
              <a:rPr lang="pt-BR" dirty="0" err="1"/>
              <a:t>tellus</a:t>
            </a:r>
            <a:r>
              <a:rPr lang="pt-BR" dirty="0"/>
              <a:t> </a:t>
            </a:r>
            <a:r>
              <a:rPr lang="pt-BR" dirty="0" err="1"/>
              <a:t>dictum</a:t>
            </a:r>
            <a:r>
              <a:rPr lang="pt-BR" dirty="0"/>
              <a:t> </a:t>
            </a:r>
            <a:r>
              <a:rPr lang="pt-BR" dirty="0" err="1"/>
              <a:t>ultrices</a:t>
            </a:r>
            <a:r>
              <a:rPr lang="pt-BR" dirty="0"/>
              <a:t> </a:t>
            </a:r>
            <a:r>
              <a:rPr lang="pt-BR" dirty="0" err="1"/>
              <a:t>eget</a:t>
            </a:r>
            <a:r>
              <a:rPr lang="pt-BR" dirty="0"/>
              <a:t> eu </a:t>
            </a:r>
            <a:r>
              <a:rPr lang="pt-BR" dirty="0" err="1"/>
              <a:t>sapien</a:t>
            </a:r>
            <a:r>
              <a:rPr lang="pt-BR" dirty="0"/>
              <a:t>. </a:t>
            </a:r>
            <a:r>
              <a:rPr lang="pt-BR" dirty="0" err="1"/>
              <a:t>Morbi</a:t>
            </a:r>
            <a:r>
              <a:rPr lang="pt-BR" dirty="0"/>
              <a:t> </a:t>
            </a:r>
            <a:r>
              <a:rPr lang="pt-BR" dirty="0" err="1"/>
              <a:t>auctor</a:t>
            </a:r>
            <a:r>
              <a:rPr lang="pt-BR" dirty="0"/>
              <a:t> </a:t>
            </a:r>
            <a:r>
              <a:rPr lang="pt-BR" dirty="0" err="1"/>
              <a:t>lacus</a:t>
            </a:r>
            <a:r>
              <a:rPr lang="pt-BR" dirty="0"/>
              <a:t> </a:t>
            </a:r>
            <a:r>
              <a:rPr lang="pt-BR" dirty="0" err="1"/>
              <a:t>lectus</a:t>
            </a:r>
            <a:r>
              <a:rPr lang="pt-BR" dirty="0"/>
              <a:t>, et </a:t>
            </a:r>
            <a:r>
              <a:rPr lang="pt-BR" dirty="0" err="1"/>
              <a:t>aliquet</a:t>
            </a:r>
            <a:r>
              <a:rPr lang="pt-BR" dirty="0"/>
              <a:t> libero </a:t>
            </a:r>
            <a:r>
              <a:rPr lang="pt-BR" dirty="0" err="1"/>
              <a:t>efficitur</a:t>
            </a:r>
            <a:r>
              <a:rPr lang="pt-BR" dirty="0"/>
              <a:t> vel. </a:t>
            </a:r>
            <a:r>
              <a:rPr lang="pt-BR" dirty="0" err="1"/>
              <a:t>Vivamus</a:t>
            </a:r>
            <a:r>
              <a:rPr lang="pt-BR" dirty="0"/>
              <a:t> </a:t>
            </a:r>
            <a:r>
              <a:rPr lang="pt-BR" dirty="0" err="1"/>
              <a:t>eget</a:t>
            </a:r>
            <a:r>
              <a:rPr lang="pt-BR" dirty="0"/>
              <a:t> </a:t>
            </a:r>
            <a:r>
              <a:rPr lang="pt-BR" dirty="0" err="1"/>
              <a:t>dolor</a:t>
            </a:r>
            <a:r>
              <a:rPr lang="pt-BR" dirty="0"/>
              <a:t> </a:t>
            </a:r>
            <a:r>
              <a:rPr lang="pt-BR" dirty="0" err="1"/>
              <a:t>accumsan</a:t>
            </a:r>
            <a:r>
              <a:rPr lang="pt-BR" dirty="0"/>
              <a:t>, </a:t>
            </a:r>
            <a:r>
              <a:rPr lang="pt-BR" dirty="0" err="1"/>
              <a:t>rutrum</a:t>
            </a:r>
            <a:r>
              <a:rPr lang="pt-BR" dirty="0"/>
              <a:t> sem non, porta urna. </a:t>
            </a:r>
            <a:r>
              <a:rPr lang="pt-BR" dirty="0" err="1"/>
              <a:t>Aenean</a:t>
            </a:r>
            <a:r>
              <a:rPr lang="pt-BR" dirty="0"/>
              <a:t> </a:t>
            </a:r>
            <a:r>
              <a:rPr lang="pt-BR" dirty="0" err="1"/>
              <a:t>laoreet</a:t>
            </a:r>
            <a:r>
              <a:rPr lang="pt-BR" dirty="0"/>
              <a:t>, augue </a:t>
            </a:r>
            <a:r>
              <a:rPr lang="pt-BR" dirty="0" err="1"/>
              <a:t>nec</a:t>
            </a:r>
            <a:r>
              <a:rPr lang="pt-BR" dirty="0"/>
              <a:t> </a:t>
            </a:r>
            <a:r>
              <a:rPr lang="pt-BR" dirty="0" err="1"/>
              <a:t>mattis</a:t>
            </a:r>
            <a:r>
              <a:rPr lang="pt-BR" dirty="0"/>
              <a:t> </a:t>
            </a:r>
            <a:r>
              <a:rPr lang="pt-BR" dirty="0" err="1"/>
              <a:t>viverra</a:t>
            </a:r>
            <a:r>
              <a:rPr lang="pt-BR" dirty="0"/>
              <a:t>, </a:t>
            </a:r>
            <a:r>
              <a:rPr lang="pt-BR" dirty="0" err="1"/>
              <a:t>nisl</a:t>
            </a:r>
            <a:r>
              <a:rPr lang="pt-BR" dirty="0"/>
              <a:t> augue </a:t>
            </a:r>
            <a:r>
              <a:rPr lang="pt-BR" dirty="0" err="1"/>
              <a:t>suscipit</a:t>
            </a:r>
            <a:r>
              <a:rPr lang="pt-BR" dirty="0"/>
              <a:t> </a:t>
            </a:r>
            <a:r>
              <a:rPr lang="pt-BR" dirty="0" err="1"/>
              <a:t>quam</a:t>
            </a:r>
            <a:r>
              <a:rPr lang="pt-BR" dirty="0"/>
              <a:t>, quis </a:t>
            </a:r>
            <a:r>
              <a:rPr lang="pt-BR" dirty="0" err="1"/>
              <a:t>commodo</a:t>
            </a:r>
            <a:r>
              <a:rPr lang="pt-BR" dirty="0"/>
              <a:t> </a:t>
            </a:r>
            <a:r>
              <a:rPr lang="pt-BR" dirty="0" err="1"/>
              <a:t>quam</a:t>
            </a:r>
            <a:r>
              <a:rPr lang="pt-BR" dirty="0"/>
              <a:t> </a:t>
            </a:r>
            <a:r>
              <a:rPr lang="pt-BR" dirty="0" err="1"/>
              <a:t>mauris</a:t>
            </a:r>
            <a:r>
              <a:rPr lang="pt-BR" dirty="0"/>
              <a:t> in </a:t>
            </a:r>
            <a:r>
              <a:rPr lang="pt-BR" dirty="0" err="1"/>
              <a:t>arcu</a:t>
            </a:r>
            <a:r>
              <a:rPr lang="pt-BR" dirty="0"/>
              <a:t>. </a:t>
            </a:r>
            <a:r>
              <a:rPr lang="pt-BR" dirty="0" err="1"/>
              <a:t>Suspendisse</a:t>
            </a:r>
            <a:r>
              <a:rPr lang="pt-BR" dirty="0"/>
              <a:t> quis </a:t>
            </a:r>
            <a:r>
              <a:rPr lang="pt-BR" dirty="0" err="1"/>
              <a:t>ornare</a:t>
            </a:r>
            <a:r>
              <a:rPr lang="pt-BR" dirty="0"/>
              <a:t> </a:t>
            </a:r>
            <a:r>
              <a:rPr lang="pt-BR" dirty="0" err="1"/>
              <a:t>elit</a:t>
            </a:r>
            <a:r>
              <a:rPr lang="pt-BR" dirty="0"/>
              <a:t>. Ut </a:t>
            </a:r>
            <a:r>
              <a:rPr lang="pt-BR" dirty="0" err="1"/>
              <a:t>laoreet</a:t>
            </a:r>
            <a:r>
              <a:rPr lang="pt-BR" dirty="0"/>
              <a:t> </a:t>
            </a:r>
            <a:r>
              <a:rPr lang="pt-BR" dirty="0" err="1"/>
              <a:t>sagittis</a:t>
            </a:r>
            <a:r>
              <a:rPr lang="pt-BR" dirty="0"/>
              <a:t> </a:t>
            </a:r>
            <a:r>
              <a:rPr lang="pt-BR" dirty="0" err="1"/>
              <a:t>tortor</a:t>
            </a:r>
            <a:r>
              <a:rPr lang="pt-BR" dirty="0"/>
              <a:t> a </a:t>
            </a:r>
            <a:r>
              <a:rPr lang="pt-BR" dirty="0" err="1"/>
              <a:t>egestas</a:t>
            </a:r>
            <a:r>
              <a:rPr lang="pt-BR" dirty="0"/>
              <a:t>. </a:t>
            </a:r>
            <a:r>
              <a:rPr lang="pt-BR" dirty="0" err="1"/>
              <a:t>Donec</a:t>
            </a:r>
            <a:r>
              <a:rPr lang="pt-BR" dirty="0"/>
              <a:t> </a:t>
            </a:r>
            <a:r>
              <a:rPr lang="pt-BR" dirty="0" err="1"/>
              <a:t>vehicula</a:t>
            </a:r>
            <a:r>
              <a:rPr lang="pt-BR" dirty="0"/>
              <a:t>, </a:t>
            </a:r>
            <a:r>
              <a:rPr lang="pt-BR" dirty="0" err="1"/>
              <a:t>purus</a:t>
            </a:r>
            <a:r>
              <a:rPr lang="pt-BR" dirty="0"/>
              <a:t> </a:t>
            </a:r>
            <a:r>
              <a:rPr lang="pt-BR" dirty="0" err="1"/>
              <a:t>nec</a:t>
            </a:r>
            <a:r>
              <a:rPr lang="pt-BR" dirty="0"/>
              <a:t> </a:t>
            </a:r>
            <a:r>
              <a:rPr lang="pt-BR" dirty="0" err="1"/>
              <a:t>ullamcorper</a:t>
            </a:r>
            <a:r>
              <a:rPr lang="pt-BR" dirty="0"/>
              <a:t> </a:t>
            </a:r>
            <a:r>
              <a:rPr lang="pt-BR" dirty="0" err="1"/>
              <a:t>mollis</a:t>
            </a:r>
            <a:r>
              <a:rPr lang="pt-BR" dirty="0"/>
              <a:t>, </a:t>
            </a:r>
            <a:r>
              <a:rPr lang="pt-BR" dirty="0" err="1"/>
              <a:t>nibh</a:t>
            </a:r>
            <a:r>
              <a:rPr lang="pt-BR" dirty="0"/>
              <a:t> nunc </a:t>
            </a:r>
            <a:r>
              <a:rPr lang="pt-BR" dirty="0" err="1"/>
              <a:t>commodo</a:t>
            </a:r>
            <a:r>
              <a:rPr lang="pt-BR" dirty="0"/>
              <a:t> </a:t>
            </a:r>
            <a:r>
              <a:rPr lang="pt-BR" dirty="0" err="1"/>
              <a:t>dolor</a:t>
            </a:r>
            <a:r>
              <a:rPr lang="pt-BR" dirty="0"/>
              <a:t>, </a:t>
            </a:r>
            <a:r>
              <a:rPr lang="pt-BR" dirty="0" err="1"/>
              <a:t>sit</a:t>
            </a:r>
            <a:r>
              <a:rPr lang="pt-BR" dirty="0"/>
              <a:t> </a:t>
            </a:r>
            <a:r>
              <a:rPr lang="pt-BR" dirty="0" err="1"/>
              <a:t>amet</a:t>
            </a:r>
            <a:r>
              <a:rPr lang="pt-BR" dirty="0"/>
              <a:t> </a:t>
            </a:r>
            <a:r>
              <a:rPr lang="pt-BR" dirty="0" err="1"/>
              <a:t>faucibus</a:t>
            </a:r>
            <a:r>
              <a:rPr lang="pt-BR" dirty="0"/>
              <a:t> </a:t>
            </a:r>
            <a:r>
              <a:rPr lang="pt-BR" dirty="0" err="1"/>
              <a:t>enim</a:t>
            </a:r>
            <a:r>
              <a:rPr lang="pt-BR" dirty="0"/>
              <a:t> </a:t>
            </a:r>
            <a:r>
              <a:rPr lang="pt-BR" dirty="0" err="1"/>
              <a:t>tortor</a:t>
            </a:r>
            <a:r>
              <a:rPr lang="pt-BR" dirty="0"/>
              <a:t> id augue. </a:t>
            </a:r>
            <a:r>
              <a:rPr lang="pt-BR" dirty="0" err="1"/>
              <a:t>Curabitur</a:t>
            </a:r>
            <a:r>
              <a:rPr lang="pt-BR" dirty="0"/>
              <a:t> </a:t>
            </a:r>
            <a:r>
              <a:rPr lang="pt-BR" dirty="0" err="1"/>
              <a:t>pellentesque</a:t>
            </a:r>
            <a:r>
              <a:rPr lang="pt-BR" dirty="0"/>
              <a:t> </a:t>
            </a:r>
            <a:r>
              <a:rPr lang="pt-BR" dirty="0" err="1"/>
              <a:t>neque</a:t>
            </a:r>
            <a:r>
              <a:rPr lang="pt-BR" dirty="0"/>
              <a:t> ut </a:t>
            </a:r>
            <a:r>
              <a:rPr lang="pt-BR" dirty="0" err="1"/>
              <a:t>ex</a:t>
            </a:r>
            <a:r>
              <a:rPr lang="pt-BR" dirty="0"/>
              <a:t> </a:t>
            </a:r>
            <a:r>
              <a:rPr lang="pt-BR" dirty="0" err="1"/>
              <a:t>consequat</a:t>
            </a:r>
            <a:r>
              <a:rPr lang="pt-BR" dirty="0"/>
              <a:t> tempus. </a:t>
            </a:r>
            <a:r>
              <a:rPr lang="pt-BR" dirty="0" err="1"/>
              <a:t>Fusce</a:t>
            </a:r>
            <a:r>
              <a:rPr lang="pt-BR" dirty="0"/>
              <a:t> non </a:t>
            </a:r>
            <a:r>
              <a:rPr lang="pt-BR" dirty="0" err="1"/>
              <a:t>lacinia</a:t>
            </a:r>
            <a:r>
              <a:rPr lang="pt-BR" dirty="0"/>
              <a:t> </a:t>
            </a:r>
            <a:r>
              <a:rPr lang="pt-BR" dirty="0" err="1"/>
              <a:t>nulla</a:t>
            </a:r>
            <a:r>
              <a:rPr lang="pt-BR" dirty="0"/>
              <a:t>. </a:t>
            </a:r>
          </a:p>
          <a:p>
            <a:r>
              <a:rPr lang="pt-BR" dirty="0" err="1"/>
              <a:t>Duis</a:t>
            </a:r>
            <a:r>
              <a:rPr lang="pt-BR" dirty="0"/>
              <a:t> id </a:t>
            </a:r>
            <a:r>
              <a:rPr lang="pt-BR" dirty="0" err="1"/>
              <a:t>orci</a:t>
            </a:r>
            <a:r>
              <a:rPr lang="pt-BR" dirty="0"/>
              <a:t> vitae </a:t>
            </a:r>
            <a:r>
              <a:rPr lang="pt-BR" dirty="0" err="1"/>
              <a:t>leo</a:t>
            </a:r>
            <a:r>
              <a:rPr lang="pt-BR" dirty="0"/>
              <a:t> </a:t>
            </a:r>
            <a:r>
              <a:rPr lang="pt-BR" dirty="0" err="1"/>
              <a:t>convallis</a:t>
            </a:r>
            <a:r>
              <a:rPr lang="pt-BR" dirty="0"/>
              <a:t> </a:t>
            </a:r>
            <a:r>
              <a:rPr lang="pt-BR" dirty="0" err="1"/>
              <a:t>laoreet</a:t>
            </a:r>
            <a:r>
              <a:rPr lang="pt-BR" dirty="0"/>
              <a:t>. </a:t>
            </a:r>
            <a:r>
              <a:rPr lang="pt-BR" dirty="0" err="1"/>
              <a:t>Nullam</a:t>
            </a:r>
            <a:r>
              <a:rPr lang="pt-BR" dirty="0"/>
              <a:t> non </a:t>
            </a:r>
            <a:r>
              <a:rPr lang="pt-BR" dirty="0" err="1"/>
              <a:t>elit</a:t>
            </a:r>
            <a:r>
              <a:rPr lang="pt-BR" dirty="0"/>
              <a:t> </a:t>
            </a:r>
            <a:r>
              <a:rPr lang="pt-BR" dirty="0" err="1"/>
              <a:t>vel</a:t>
            </a:r>
            <a:r>
              <a:rPr lang="pt-BR" dirty="0"/>
              <a:t> </a:t>
            </a:r>
            <a:r>
              <a:rPr lang="pt-BR" dirty="0" err="1"/>
              <a:t>velit</a:t>
            </a:r>
            <a:r>
              <a:rPr lang="pt-BR" dirty="0"/>
              <a:t> </a:t>
            </a:r>
            <a:r>
              <a:rPr lang="pt-BR" dirty="0" err="1"/>
              <a:t>maximus</a:t>
            </a:r>
            <a:r>
              <a:rPr lang="pt-BR" dirty="0"/>
              <a:t> </a:t>
            </a:r>
            <a:r>
              <a:rPr lang="pt-BR" dirty="0" err="1"/>
              <a:t>dignissim</a:t>
            </a:r>
            <a:r>
              <a:rPr lang="pt-BR" dirty="0"/>
              <a:t> </a:t>
            </a:r>
            <a:r>
              <a:rPr lang="pt-BR" dirty="0" err="1"/>
              <a:t>nec</a:t>
            </a:r>
            <a:r>
              <a:rPr lang="pt-BR" dirty="0"/>
              <a:t> </a:t>
            </a:r>
            <a:r>
              <a:rPr lang="pt-BR" dirty="0" err="1"/>
              <a:t>eget</a:t>
            </a:r>
            <a:r>
              <a:rPr lang="pt-BR" dirty="0"/>
              <a:t> </a:t>
            </a:r>
            <a:r>
              <a:rPr lang="pt-BR" dirty="0" err="1"/>
              <a:t>dolor</a:t>
            </a:r>
            <a:r>
              <a:rPr lang="pt-BR" dirty="0"/>
              <a:t>. </a:t>
            </a:r>
            <a:r>
              <a:rPr lang="pt-BR" dirty="0" err="1"/>
              <a:t>Proin</a:t>
            </a:r>
            <a:r>
              <a:rPr lang="pt-BR" dirty="0"/>
              <a:t> </a:t>
            </a:r>
            <a:r>
              <a:rPr lang="pt-BR" dirty="0" err="1"/>
              <a:t>sollicitudin</a:t>
            </a:r>
            <a:r>
              <a:rPr lang="pt-BR" dirty="0"/>
              <a:t> </a:t>
            </a:r>
            <a:r>
              <a:rPr lang="pt-BR" dirty="0" err="1"/>
              <a:t>consequat</a:t>
            </a:r>
            <a:r>
              <a:rPr lang="pt-BR" dirty="0"/>
              <a:t> </a:t>
            </a:r>
            <a:r>
              <a:rPr lang="pt-BR" dirty="0" err="1"/>
              <a:t>venenatis</a:t>
            </a:r>
            <a:r>
              <a:rPr lang="pt-BR" dirty="0"/>
              <a:t>. Etiam </a:t>
            </a:r>
            <a:r>
              <a:rPr lang="pt-BR" dirty="0" err="1"/>
              <a:t>eget</a:t>
            </a:r>
            <a:r>
              <a:rPr lang="pt-BR" dirty="0"/>
              <a:t> </a:t>
            </a:r>
            <a:r>
              <a:rPr lang="pt-BR" dirty="0" err="1"/>
              <a:t>feugiat</a:t>
            </a:r>
            <a:r>
              <a:rPr lang="pt-BR" dirty="0"/>
              <a:t> </a:t>
            </a:r>
            <a:r>
              <a:rPr lang="pt-BR" dirty="0" err="1"/>
              <a:t>mauris</a:t>
            </a:r>
            <a:r>
              <a:rPr lang="pt-BR" dirty="0"/>
              <a:t>. </a:t>
            </a:r>
            <a:r>
              <a:rPr lang="pt-BR" dirty="0" err="1"/>
              <a:t>Donec</a:t>
            </a:r>
            <a:r>
              <a:rPr lang="pt-BR" dirty="0"/>
              <a:t> </a:t>
            </a:r>
            <a:r>
              <a:rPr lang="pt-BR" dirty="0" err="1"/>
              <a:t>nec</a:t>
            </a:r>
            <a:r>
              <a:rPr lang="pt-BR" dirty="0"/>
              <a:t> </a:t>
            </a:r>
            <a:r>
              <a:rPr lang="pt-BR" dirty="0" err="1"/>
              <a:t>orci</a:t>
            </a:r>
            <a:r>
              <a:rPr lang="pt-BR" dirty="0"/>
              <a:t> id </a:t>
            </a:r>
            <a:r>
              <a:rPr lang="pt-BR" dirty="0" err="1"/>
              <a:t>arcu</a:t>
            </a:r>
            <a:r>
              <a:rPr lang="pt-BR" dirty="0"/>
              <a:t> </a:t>
            </a:r>
            <a:r>
              <a:rPr lang="pt-BR" dirty="0" err="1"/>
              <a:t>interdum</a:t>
            </a:r>
            <a:r>
              <a:rPr lang="pt-BR" dirty="0"/>
              <a:t> </a:t>
            </a:r>
            <a:r>
              <a:rPr lang="pt-BR" dirty="0" err="1"/>
              <a:t>luctus</a:t>
            </a:r>
            <a:r>
              <a:rPr lang="pt-BR" dirty="0"/>
              <a:t> </a:t>
            </a:r>
            <a:r>
              <a:rPr lang="pt-BR" dirty="0" err="1"/>
              <a:t>at</a:t>
            </a:r>
            <a:r>
              <a:rPr lang="pt-BR" dirty="0"/>
              <a:t> non urna. </a:t>
            </a:r>
            <a:r>
              <a:rPr lang="pt-BR" dirty="0" err="1"/>
              <a:t>Quisque</a:t>
            </a:r>
            <a:r>
              <a:rPr lang="pt-BR" dirty="0"/>
              <a:t> </a:t>
            </a:r>
            <a:r>
              <a:rPr lang="pt-BR" dirty="0" err="1"/>
              <a:t>placerat</a:t>
            </a:r>
            <a:r>
              <a:rPr lang="pt-BR" dirty="0"/>
              <a:t> </a:t>
            </a:r>
            <a:r>
              <a:rPr lang="pt-BR" dirty="0" err="1"/>
              <a:t>quam</a:t>
            </a:r>
            <a:r>
              <a:rPr lang="pt-BR" dirty="0"/>
              <a:t> ut erat </a:t>
            </a:r>
            <a:r>
              <a:rPr lang="pt-BR" dirty="0" err="1"/>
              <a:t>blandit</a:t>
            </a:r>
            <a:r>
              <a:rPr lang="pt-BR" dirty="0"/>
              <a:t> </a:t>
            </a:r>
            <a:r>
              <a:rPr lang="pt-BR" dirty="0" err="1"/>
              <a:t>euismod</a:t>
            </a:r>
            <a:r>
              <a:rPr lang="pt-BR" dirty="0"/>
              <a:t>. </a:t>
            </a:r>
            <a:r>
              <a:rPr lang="pt-BR" dirty="0" err="1"/>
              <a:t>Sed</a:t>
            </a:r>
            <a:r>
              <a:rPr lang="pt-BR" dirty="0"/>
              <a:t> mi </a:t>
            </a:r>
            <a:r>
              <a:rPr lang="pt-BR" dirty="0" err="1"/>
              <a:t>purus</a:t>
            </a:r>
            <a:r>
              <a:rPr lang="pt-BR" dirty="0"/>
              <a:t>, </a:t>
            </a:r>
            <a:r>
              <a:rPr lang="pt-BR" dirty="0" err="1"/>
              <a:t>tristique</a:t>
            </a:r>
            <a:r>
              <a:rPr lang="pt-BR" dirty="0"/>
              <a:t> </a:t>
            </a:r>
            <a:r>
              <a:rPr lang="pt-BR" dirty="0" err="1"/>
              <a:t>sit</a:t>
            </a:r>
            <a:r>
              <a:rPr lang="pt-BR" dirty="0"/>
              <a:t> </a:t>
            </a:r>
            <a:r>
              <a:rPr lang="pt-BR" dirty="0" err="1"/>
              <a:t>amet</a:t>
            </a:r>
            <a:r>
              <a:rPr lang="pt-BR" dirty="0"/>
              <a:t> </a:t>
            </a:r>
            <a:r>
              <a:rPr lang="pt-BR" dirty="0" err="1"/>
              <a:t>blandit</a:t>
            </a:r>
            <a:r>
              <a:rPr lang="pt-BR" dirty="0"/>
              <a:t> </a:t>
            </a:r>
            <a:r>
              <a:rPr lang="pt-BR" dirty="0" err="1"/>
              <a:t>nec</a:t>
            </a:r>
            <a:r>
              <a:rPr lang="pt-BR" dirty="0"/>
              <a:t>, </a:t>
            </a:r>
            <a:r>
              <a:rPr lang="pt-BR" dirty="0" err="1"/>
              <a:t>commodo</a:t>
            </a:r>
            <a:r>
              <a:rPr lang="pt-BR" dirty="0"/>
              <a:t> </a:t>
            </a:r>
            <a:r>
              <a:rPr lang="pt-BR" dirty="0" err="1"/>
              <a:t>nec</a:t>
            </a:r>
            <a:r>
              <a:rPr lang="pt-BR" dirty="0"/>
              <a:t> </a:t>
            </a:r>
            <a:r>
              <a:rPr lang="pt-BR" dirty="0" err="1"/>
              <a:t>neque</a:t>
            </a:r>
            <a:r>
              <a:rPr lang="pt-BR" dirty="0"/>
              <a:t>. </a:t>
            </a:r>
            <a:r>
              <a:rPr lang="pt-BR" dirty="0" err="1"/>
              <a:t>Aenean</a:t>
            </a:r>
            <a:r>
              <a:rPr lang="pt-BR" dirty="0"/>
              <a:t> </a:t>
            </a:r>
            <a:r>
              <a:rPr lang="pt-BR" dirty="0" err="1"/>
              <a:t>posuere</a:t>
            </a:r>
            <a:r>
              <a:rPr lang="pt-BR" dirty="0"/>
              <a:t> urna </a:t>
            </a:r>
            <a:r>
              <a:rPr lang="pt-BR" dirty="0" err="1"/>
              <a:t>sit</a:t>
            </a:r>
            <a:r>
              <a:rPr lang="pt-BR" dirty="0"/>
              <a:t> </a:t>
            </a:r>
            <a:r>
              <a:rPr lang="pt-BR" dirty="0" err="1"/>
              <a:t>amet</a:t>
            </a:r>
            <a:r>
              <a:rPr lang="pt-BR" dirty="0"/>
              <a:t> ante </a:t>
            </a:r>
            <a:r>
              <a:rPr lang="pt-BR" dirty="0" err="1"/>
              <a:t>facilisis</a:t>
            </a:r>
            <a:r>
              <a:rPr lang="pt-BR" dirty="0"/>
              <a:t>, </a:t>
            </a:r>
            <a:r>
              <a:rPr lang="pt-BR" dirty="0" err="1"/>
              <a:t>sit</a:t>
            </a:r>
            <a:r>
              <a:rPr lang="pt-BR" dirty="0"/>
              <a:t> </a:t>
            </a:r>
            <a:r>
              <a:rPr lang="pt-BR" dirty="0" err="1"/>
              <a:t>amet</a:t>
            </a:r>
            <a:r>
              <a:rPr lang="pt-BR" dirty="0"/>
              <a:t> </a:t>
            </a:r>
            <a:r>
              <a:rPr lang="pt-BR" dirty="0" err="1"/>
              <a:t>commodo</a:t>
            </a:r>
            <a:r>
              <a:rPr lang="pt-BR" dirty="0"/>
              <a:t> </a:t>
            </a:r>
            <a:r>
              <a:rPr lang="pt-BR" dirty="0" err="1"/>
              <a:t>odio</a:t>
            </a:r>
            <a:r>
              <a:rPr lang="pt-BR" dirty="0"/>
              <a:t> </a:t>
            </a:r>
            <a:r>
              <a:rPr lang="pt-BR" dirty="0" err="1"/>
              <a:t>imperdiet</a:t>
            </a:r>
            <a:r>
              <a:rPr lang="pt-BR" dirty="0"/>
              <a:t>. </a:t>
            </a:r>
            <a:r>
              <a:rPr lang="pt-BR" dirty="0" err="1"/>
              <a:t>Vestibulum</a:t>
            </a:r>
            <a:r>
              <a:rPr lang="pt-BR" dirty="0"/>
              <a:t> </a:t>
            </a:r>
            <a:r>
              <a:rPr lang="pt-BR" dirty="0" err="1"/>
              <a:t>imperdiet</a:t>
            </a:r>
            <a:r>
              <a:rPr lang="pt-BR" dirty="0"/>
              <a:t> </a:t>
            </a:r>
            <a:r>
              <a:rPr lang="pt-BR" dirty="0" err="1"/>
              <a:t>pulvinar</a:t>
            </a:r>
            <a:r>
              <a:rPr lang="pt-BR" dirty="0"/>
              <a:t> </a:t>
            </a:r>
            <a:r>
              <a:rPr lang="pt-BR" dirty="0" err="1"/>
              <a:t>arcu</a:t>
            </a:r>
            <a:r>
              <a:rPr lang="pt-BR" dirty="0"/>
              <a:t> </a:t>
            </a:r>
            <a:r>
              <a:rPr lang="pt-BR" dirty="0" err="1"/>
              <a:t>vel</a:t>
            </a:r>
            <a:r>
              <a:rPr lang="pt-BR" dirty="0"/>
              <a:t> </a:t>
            </a:r>
            <a:r>
              <a:rPr lang="pt-BR" dirty="0" err="1"/>
              <a:t>malesuada</a:t>
            </a:r>
            <a:r>
              <a:rPr lang="pt-BR" dirty="0"/>
              <a:t>. </a:t>
            </a:r>
            <a:r>
              <a:rPr lang="pt-BR" dirty="0" err="1"/>
              <a:t>Maecenas</a:t>
            </a:r>
            <a:r>
              <a:rPr lang="pt-BR" dirty="0"/>
              <a:t> a </a:t>
            </a:r>
            <a:r>
              <a:rPr lang="pt-BR" dirty="0" err="1"/>
              <a:t>metus</a:t>
            </a:r>
            <a:r>
              <a:rPr lang="pt-BR" dirty="0"/>
              <a:t> est. Etiam id augue in ipsum </a:t>
            </a:r>
            <a:r>
              <a:rPr lang="pt-BR" dirty="0" err="1"/>
              <a:t>placerat</a:t>
            </a:r>
            <a:r>
              <a:rPr lang="pt-BR" dirty="0"/>
              <a:t> porta </a:t>
            </a:r>
            <a:r>
              <a:rPr lang="pt-BR" dirty="0" err="1"/>
              <a:t>consectetur</a:t>
            </a:r>
            <a:r>
              <a:rPr lang="pt-BR" dirty="0"/>
              <a:t> </a:t>
            </a:r>
            <a:r>
              <a:rPr lang="pt-BR" dirty="0" err="1"/>
              <a:t>sed</a:t>
            </a:r>
            <a:r>
              <a:rPr lang="pt-BR" dirty="0"/>
              <a:t> </a:t>
            </a:r>
            <a:r>
              <a:rPr lang="pt-BR" dirty="0" err="1"/>
              <a:t>odio</a:t>
            </a:r>
            <a:r>
              <a:rPr lang="pt-BR" dirty="0"/>
              <a:t>. 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643293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9">
            <a:extLst>
              <a:ext uri="{FF2B5EF4-FFF2-40B4-BE49-F238E27FC236}">
                <a16:creationId xmlns:a16="http://schemas.microsoft.com/office/drawing/2014/main" id="{C696513B-D8E8-68B7-4CAB-2D2658ACB172}"/>
              </a:ext>
            </a:extLst>
          </p:cNvPr>
          <p:cNvSpPr/>
          <p:nvPr/>
        </p:nvSpPr>
        <p:spPr>
          <a:xfrm>
            <a:off x="0" y="0"/>
            <a:ext cx="12192000" cy="6098380"/>
          </a:xfrm>
          <a:prstGeom prst="rect">
            <a:avLst/>
          </a:prstGeom>
          <a:solidFill>
            <a:srgbClr val="0C873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4" name="Imagem 13">
            <a:extLst>
              <a:ext uri="{FF2B5EF4-FFF2-40B4-BE49-F238E27FC236}">
                <a16:creationId xmlns:a16="http://schemas.microsoft.com/office/drawing/2014/main" id="{44F76351-EC6E-4943-50AD-6F7F7A40536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13" t="3242" r="2734" b="13476"/>
          <a:stretch/>
        </p:blipFill>
        <p:spPr>
          <a:xfrm>
            <a:off x="0" y="-379810"/>
            <a:ext cx="12192000" cy="6857999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5582A44F-0F4F-61BD-B485-65E598C07F9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979"/>
          <a:stretch/>
        </p:blipFill>
        <p:spPr>
          <a:xfrm>
            <a:off x="0" y="6098380"/>
            <a:ext cx="12192000" cy="759619"/>
          </a:xfrm>
          <a:prstGeom prst="rect">
            <a:avLst/>
          </a:prstGeom>
        </p:spPr>
      </p:pic>
      <p:pic>
        <p:nvPicPr>
          <p:cNvPr id="12" name="Imagem 11">
            <a:extLst>
              <a:ext uri="{FF2B5EF4-FFF2-40B4-BE49-F238E27FC236}">
                <a16:creationId xmlns:a16="http://schemas.microsoft.com/office/drawing/2014/main" id="{31755E85-7C3F-3803-7BEE-E36DDC95982B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111" r="25380"/>
          <a:stretch/>
        </p:blipFill>
        <p:spPr>
          <a:xfrm>
            <a:off x="4352925" y="860227"/>
            <a:ext cx="3486150" cy="4377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33444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1198</Words>
  <Application>Microsoft Office PowerPoint</Application>
  <PresentationFormat>Widescreen</PresentationFormat>
  <Paragraphs>26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3" baseType="lpstr">
      <vt:lpstr>Arial</vt:lpstr>
      <vt:lpstr>Arial Black</vt:lpstr>
      <vt:lpstr>Calibri</vt:lpstr>
      <vt:lpstr>Calibri Light</vt:lpstr>
      <vt:lpstr>Tema do Office</vt:lpstr>
      <vt:lpstr>Apresentação do PowerPoint</vt:lpstr>
      <vt:lpstr>TÍTULO DO TRABALHO</vt:lpstr>
      <vt:lpstr>1. INTRODUÇÃO</vt:lpstr>
      <vt:lpstr>2. METODOLOGIA</vt:lpstr>
      <vt:lpstr>3. RESULTADOS E DISCUSSÃO</vt:lpstr>
      <vt:lpstr>4. CONSIDERAÇÕES FINAIS</vt:lpstr>
      <vt:lpstr>5. REFERÊNCIAS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UNeB - MisAl - Hyderson Dos Santos Alves</dc:creator>
  <cp:lastModifiedBy>UNeB - MisAl - Hyderson Dos Santos Alves</cp:lastModifiedBy>
  <cp:revision>5</cp:revision>
  <dcterms:created xsi:type="dcterms:W3CDTF">2024-06-21T01:01:07Z</dcterms:created>
  <dcterms:modified xsi:type="dcterms:W3CDTF">2024-06-23T16:53:44Z</dcterms:modified>
</cp:coreProperties>
</file>