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3004800" cy="9753600"/>
  <p:notesSz cx="13004800" cy="97536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1507" y="6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75360" y="3023616"/>
            <a:ext cx="11054080" cy="2048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50" b="1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50720" y="5462016"/>
            <a:ext cx="9103360" cy="2438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3004800" cy="9753600"/>
          </a:xfrm>
          <a:custGeom>
            <a:avLst/>
            <a:gdLst/>
            <a:ahLst/>
            <a:cxnLst/>
            <a:rect l="l" t="t" r="r" b="b"/>
            <a:pathLst>
              <a:path w="13004800" h="9753600">
                <a:moveTo>
                  <a:pt x="13004800" y="0"/>
                </a:moveTo>
                <a:lnTo>
                  <a:pt x="0" y="0"/>
                </a:lnTo>
                <a:lnTo>
                  <a:pt x="0" y="9753600"/>
                </a:lnTo>
                <a:lnTo>
                  <a:pt x="13004800" y="9753600"/>
                </a:lnTo>
                <a:lnTo>
                  <a:pt x="13004800" y="0"/>
                </a:lnTo>
                <a:close/>
              </a:path>
            </a:pathLst>
          </a:custGeom>
          <a:solidFill>
            <a:srgbClr val="E9E8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3796414"/>
            <a:ext cx="11430" cy="83820"/>
          </a:xfrm>
          <a:custGeom>
            <a:avLst/>
            <a:gdLst/>
            <a:ahLst/>
            <a:cxnLst/>
            <a:rect l="l" t="t" r="r" b="b"/>
            <a:pathLst>
              <a:path w="11430" h="83820">
                <a:moveTo>
                  <a:pt x="0" y="0"/>
                </a:moveTo>
                <a:lnTo>
                  <a:pt x="0" y="83225"/>
                </a:lnTo>
                <a:lnTo>
                  <a:pt x="547" y="82602"/>
                </a:lnTo>
                <a:lnTo>
                  <a:pt x="11267" y="50962"/>
                </a:lnTo>
                <a:lnTo>
                  <a:pt x="8868" y="17646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44053" y="1783245"/>
            <a:ext cx="94551" cy="94564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88135" y="2706230"/>
            <a:ext cx="166878" cy="166877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7977" y="673557"/>
            <a:ext cx="94564" cy="94564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717126" y="777240"/>
            <a:ext cx="94564" cy="94564"/>
          </a:xfrm>
          <a:prstGeom prst="rect">
            <a:avLst/>
          </a:prstGeom>
        </p:spPr>
      </p:pic>
      <p:sp>
        <p:nvSpPr>
          <p:cNvPr id="22" name="bg object 22"/>
          <p:cNvSpPr/>
          <p:nvPr/>
        </p:nvSpPr>
        <p:spPr>
          <a:xfrm>
            <a:off x="0" y="0"/>
            <a:ext cx="3656965" cy="3727450"/>
          </a:xfrm>
          <a:custGeom>
            <a:avLst/>
            <a:gdLst/>
            <a:ahLst/>
            <a:cxnLst/>
            <a:rect l="l" t="t" r="r" b="b"/>
            <a:pathLst>
              <a:path w="3656965" h="3727450">
                <a:moveTo>
                  <a:pt x="3656622" y="819188"/>
                </a:moveTo>
                <a:lnTo>
                  <a:pt x="3653028" y="816978"/>
                </a:lnTo>
                <a:lnTo>
                  <a:pt x="3341941" y="12"/>
                </a:lnTo>
                <a:lnTo>
                  <a:pt x="3339020" y="12"/>
                </a:lnTo>
                <a:lnTo>
                  <a:pt x="3649205" y="814616"/>
                </a:lnTo>
                <a:lnTo>
                  <a:pt x="3647236" y="813409"/>
                </a:lnTo>
                <a:lnTo>
                  <a:pt x="3647236" y="816597"/>
                </a:lnTo>
                <a:lnTo>
                  <a:pt x="2769578" y="829678"/>
                </a:lnTo>
                <a:lnTo>
                  <a:pt x="2767317" y="826363"/>
                </a:lnTo>
                <a:lnTo>
                  <a:pt x="2781262" y="828522"/>
                </a:lnTo>
                <a:lnTo>
                  <a:pt x="2781681" y="825830"/>
                </a:lnTo>
                <a:lnTo>
                  <a:pt x="2766288" y="823455"/>
                </a:lnTo>
                <a:lnTo>
                  <a:pt x="2766288" y="829729"/>
                </a:lnTo>
                <a:lnTo>
                  <a:pt x="2765539" y="829741"/>
                </a:lnTo>
                <a:lnTo>
                  <a:pt x="2765590" y="828687"/>
                </a:lnTo>
                <a:lnTo>
                  <a:pt x="2766288" y="829729"/>
                </a:lnTo>
                <a:lnTo>
                  <a:pt x="2766288" y="823455"/>
                </a:lnTo>
                <a:lnTo>
                  <a:pt x="2765844" y="823379"/>
                </a:lnTo>
                <a:lnTo>
                  <a:pt x="2796641" y="290677"/>
                </a:lnTo>
                <a:lnTo>
                  <a:pt x="3647236" y="816597"/>
                </a:lnTo>
                <a:lnTo>
                  <a:pt x="3647236" y="813409"/>
                </a:lnTo>
                <a:lnTo>
                  <a:pt x="2797581" y="288048"/>
                </a:lnTo>
                <a:lnTo>
                  <a:pt x="3075355" y="12"/>
                </a:lnTo>
                <a:lnTo>
                  <a:pt x="3071571" y="12"/>
                </a:lnTo>
                <a:lnTo>
                  <a:pt x="2794089" y="287743"/>
                </a:lnTo>
                <a:lnTo>
                  <a:pt x="2763291" y="820483"/>
                </a:lnTo>
                <a:lnTo>
                  <a:pt x="2762935" y="819975"/>
                </a:lnTo>
                <a:lnTo>
                  <a:pt x="2762935" y="827125"/>
                </a:lnTo>
                <a:lnTo>
                  <a:pt x="2762808" y="829779"/>
                </a:lnTo>
                <a:lnTo>
                  <a:pt x="2762681" y="829792"/>
                </a:lnTo>
                <a:lnTo>
                  <a:pt x="2762681" y="832523"/>
                </a:lnTo>
                <a:lnTo>
                  <a:pt x="2714256" y="1868830"/>
                </a:lnTo>
                <a:lnTo>
                  <a:pt x="2707690" y="1867941"/>
                </a:lnTo>
                <a:lnTo>
                  <a:pt x="1875637" y="1420050"/>
                </a:lnTo>
                <a:lnTo>
                  <a:pt x="1875396" y="1412240"/>
                </a:lnTo>
                <a:lnTo>
                  <a:pt x="2754579" y="832637"/>
                </a:lnTo>
                <a:lnTo>
                  <a:pt x="2762681" y="832523"/>
                </a:lnTo>
                <a:lnTo>
                  <a:pt x="2762681" y="829792"/>
                </a:lnTo>
                <a:lnTo>
                  <a:pt x="2758821" y="829843"/>
                </a:lnTo>
                <a:lnTo>
                  <a:pt x="2762935" y="827125"/>
                </a:lnTo>
                <a:lnTo>
                  <a:pt x="2762935" y="819975"/>
                </a:lnTo>
                <a:lnTo>
                  <a:pt x="2202002" y="0"/>
                </a:lnTo>
                <a:lnTo>
                  <a:pt x="2198674" y="0"/>
                </a:lnTo>
                <a:lnTo>
                  <a:pt x="2761500" y="822693"/>
                </a:lnTo>
                <a:lnTo>
                  <a:pt x="2760688" y="822579"/>
                </a:lnTo>
                <a:lnTo>
                  <a:pt x="2760688" y="825334"/>
                </a:lnTo>
                <a:lnTo>
                  <a:pt x="1875307" y="1409026"/>
                </a:lnTo>
                <a:lnTo>
                  <a:pt x="1872856" y="1326845"/>
                </a:lnTo>
                <a:lnTo>
                  <a:pt x="1872856" y="1418564"/>
                </a:lnTo>
                <a:lnTo>
                  <a:pt x="1868982" y="1416481"/>
                </a:lnTo>
                <a:lnTo>
                  <a:pt x="1872716" y="1414018"/>
                </a:lnTo>
                <a:lnTo>
                  <a:pt x="1872856" y="1418564"/>
                </a:lnTo>
                <a:lnTo>
                  <a:pt x="1872856" y="1326845"/>
                </a:lnTo>
                <a:lnTo>
                  <a:pt x="1872615" y="1318755"/>
                </a:lnTo>
                <a:lnTo>
                  <a:pt x="1872615" y="1410804"/>
                </a:lnTo>
                <a:lnTo>
                  <a:pt x="1866341" y="1414945"/>
                </a:lnTo>
                <a:lnTo>
                  <a:pt x="1450797" y="1133055"/>
                </a:lnTo>
                <a:lnTo>
                  <a:pt x="1447076" y="1130541"/>
                </a:lnTo>
                <a:lnTo>
                  <a:pt x="1448765" y="1128674"/>
                </a:lnTo>
                <a:lnTo>
                  <a:pt x="1846173" y="691362"/>
                </a:lnTo>
                <a:lnTo>
                  <a:pt x="1849310" y="697115"/>
                </a:lnTo>
                <a:lnTo>
                  <a:pt x="1851317" y="696023"/>
                </a:lnTo>
                <a:lnTo>
                  <a:pt x="1872615" y="1410804"/>
                </a:lnTo>
                <a:lnTo>
                  <a:pt x="1872615" y="1318755"/>
                </a:lnTo>
                <a:lnTo>
                  <a:pt x="1853692" y="684237"/>
                </a:lnTo>
                <a:lnTo>
                  <a:pt x="2760688" y="825334"/>
                </a:lnTo>
                <a:lnTo>
                  <a:pt x="2760688" y="822579"/>
                </a:lnTo>
                <a:lnTo>
                  <a:pt x="1854974" y="681672"/>
                </a:lnTo>
                <a:lnTo>
                  <a:pt x="1855482" y="681113"/>
                </a:lnTo>
                <a:lnTo>
                  <a:pt x="1851291" y="681316"/>
                </a:lnTo>
                <a:lnTo>
                  <a:pt x="1851291" y="695071"/>
                </a:lnTo>
                <a:lnTo>
                  <a:pt x="1848104" y="689229"/>
                </a:lnTo>
                <a:lnTo>
                  <a:pt x="1851012" y="686028"/>
                </a:lnTo>
                <a:lnTo>
                  <a:pt x="1851291" y="695071"/>
                </a:lnTo>
                <a:lnTo>
                  <a:pt x="1851291" y="681316"/>
                </a:lnTo>
                <a:lnTo>
                  <a:pt x="1849056" y="681418"/>
                </a:lnTo>
                <a:lnTo>
                  <a:pt x="1849056" y="684149"/>
                </a:lnTo>
                <a:lnTo>
                  <a:pt x="1848446" y="684822"/>
                </a:lnTo>
                <a:lnTo>
                  <a:pt x="1848535" y="684174"/>
                </a:lnTo>
                <a:lnTo>
                  <a:pt x="1849056" y="684149"/>
                </a:lnTo>
                <a:lnTo>
                  <a:pt x="1849056" y="681418"/>
                </a:lnTo>
                <a:lnTo>
                  <a:pt x="1947951" y="12"/>
                </a:lnTo>
                <a:lnTo>
                  <a:pt x="1945182" y="12"/>
                </a:lnTo>
                <a:lnTo>
                  <a:pt x="1846160" y="681558"/>
                </a:lnTo>
                <a:lnTo>
                  <a:pt x="1845754" y="681583"/>
                </a:lnTo>
                <a:lnTo>
                  <a:pt x="1845754" y="684314"/>
                </a:lnTo>
                <a:lnTo>
                  <a:pt x="1845691" y="684809"/>
                </a:lnTo>
                <a:lnTo>
                  <a:pt x="1845437" y="684326"/>
                </a:lnTo>
                <a:lnTo>
                  <a:pt x="1845754" y="684314"/>
                </a:lnTo>
                <a:lnTo>
                  <a:pt x="1845754" y="681583"/>
                </a:lnTo>
                <a:lnTo>
                  <a:pt x="1844789" y="681621"/>
                </a:lnTo>
                <a:lnTo>
                  <a:pt x="1844789" y="688835"/>
                </a:lnTo>
                <a:lnTo>
                  <a:pt x="1445069" y="1128674"/>
                </a:lnTo>
                <a:lnTo>
                  <a:pt x="1443545" y="1126756"/>
                </a:lnTo>
                <a:lnTo>
                  <a:pt x="1443545" y="1131150"/>
                </a:lnTo>
                <a:lnTo>
                  <a:pt x="1303832" y="1828622"/>
                </a:lnTo>
                <a:lnTo>
                  <a:pt x="1301940" y="1816798"/>
                </a:lnTo>
                <a:lnTo>
                  <a:pt x="1301940" y="1834083"/>
                </a:lnTo>
                <a:lnTo>
                  <a:pt x="1300276" y="1833346"/>
                </a:lnTo>
                <a:lnTo>
                  <a:pt x="1300276" y="1838756"/>
                </a:lnTo>
                <a:lnTo>
                  <a:pt x="404266" y="3093288"/>
                </a:lnTo>
                <a:lnTo>
                  <a:pt x="691095" y="2016023"/>
                </a:lnTo>
                <a:lnTo>
                  <a:pt x="1300276" y="1838756"/>
                </a:lnTo>
                <a:lnTo>
                  <a:pt x="1300276" y="1833346"/>
                </a:lnTo>
                <a:lnTo>
                  <a:pt x="1299743" y="1833105"/>
                </a:lnTo>
                <a:lnTo>
                  <a:pt x="1299743" y="1836077"/>
                </a:lnTo>
                <a:lnTo>
                  <a:pt x="690626" y="2013318"/>
                </a:lnTo>
                <a:lnTo>
                  <a:pt x="341807" y="1407464"/>
                </a:lnTo>
                <a:lnTo>
                  <a:pt x="1299743" y="1836077"/>
                </a:lnTo>
                <a:lnTo>
                  <a:pt x="1299743" y="1833105"/>
                </a:lnTo>
                <a:lnTo>
                  <a:pt x="340309" y="1403794"/>
                </a:lnTo>
                <a:lnTo>
                  <a:pt x="343077" y="1397139"/>
                </a:lnTo>
                <a:lnTo>
                  <a:pt x="1119657" y="717753"/>
                </a:lnTo>
                <a:lnTo>
                  <a:pt x="1121257" y="717753"/>
                </a:lnTo>
                <a:lnTo>
                  <a:pt x="1120736" y="722198"/>
                </a:lnTo>
                <a:lnTo>
                  <a:pt x="1120635" y="722998"/>
                </a:lnTo>
                <a:lnTo>
                  <a:pt x="1125143" y="728713"/>
                </a:lnTo>
                <a:lnTo>
                  <a:pt x="1301940" y="1834083"/>
                </a:lnTo>
                <a:lnTo>
                  <a:pt x="1301940" y="1816798"/>
                </a:lnTo>
                <a:lnTo>
                  <a:pt x="1128585" y="733069"/>
                </a:lnTo>
                <a:lnTo>
                  <a:pt x="1443545" y="1131150"/>
                </a:lnTo>
                <a:lnTo>
                  <a:pt x="1443545" y="1126756"/>
                </a:lnTo>
                <a:lnTo>
                  <a:pt x="1127709" y="727570"/>
                </a:lnTo>
                <a:lnTo>
                  <a:pt x="1126083" y="717435"/>
                </a:lnTo>
                <a:lnTo>
                  <a:pt x="1842414" y="684466"/>
                </a:lnTo>
                <a:lnTo>
                  <a:pt x="1844789" y="688835"/>
                </a:lnTo>
                <a:lnTo>
                  <a:pt x="1844789" y="681621"/>
                </a:lnTo>
                <a:lnTo>
                  <a:pt x="1843976" y="681647"/>
                </a:lnTo>
                <a:lnTo>
                  <a:pt x="1472907" y="12"/>
                </a:lnTo>
                <a:lnTo>
                  <a:pt x="1469809" y="12"/>
                </a:lnTo>
                <a:lnTo>
                  <a:pt x="1840953" y="681786"/>
                </a:lnTo>
                <a:lnTo>
                  <a:pt x="1125651" y="714730"/>
                </a:lnTo>
                <a:lnTo>
                  <a:pt x="1124902" y="709993"/>
                </a:lnTo>
                <a:lnTo>
                  <a:pt x="1207871" y="0"/>
                </a:lnTo>
                <a:lnTo>
                  <a:pt x="1205128" y="0"/>
                </a:lnTo>
                <a:lnTo>
                  <a:pt x="1124267" y="691883"/>
                </a:lnTo>
                <a:lnTo>
                  <a:pt x="1124267" y="723226"/>
                </a:lnTo>
                <a:lnTo>
                  <a:pt x="1123467" y="722198"/>
                </a:lnTo>
                <a:lnTo>
                  <a:pt x="1123734" y="719912"/>
                </a:lnTo>
                <a:lnTo>
                  <a:pt x="1124267" y="723226"/>
                </a:lnTo>
                <a:lnTo>
                  <a:pt x="1124267" y="691883"/>
                </a:lnTo>
                <a:lnTo>
                  <a:pt x="1121575" y="714908"/>
                </a:lnTo>
                <a:lnTo>
                  <a:pt x="1119568" y="715010"/>
                </a:lnTo>
                <a:lnTo>
                  <a:pt x="1116952" y="713105"/>
                </a:lnTo>
                <a:lnTo>
                  <a:pt x="1116952" y="716483"/>
                </a:lnTo>
                <a:lnTo>
                  <a:pt x="345465" y="1391424"/>
                </a:lnTo>
                <a:lnTo>
                  <a:pt x="741133" y="442582"/>
                </a:lnTo>
                <a:lnTo>
                  <a:pt x="1116952" y="716483"/>
                </a:lnTo>
                <a:lnTo>
                  <a:pt x="1116952" y="713105"/>
                </a:lnTo>
                <a:lnTo>
                  <a:pt x="742378" y="440118"/>
                </a:lnTo>
                <a:lnTo>
                  <a:pt x="1010691" y="12"/>
                </a:lnTo>
                <a:lnTo>
                  <a:pt x="1007491" y="12"/>
                </a:lnTo>
                <a:lnTo>
                  <a:pt x="739851" y="438988"/>
                </a:lnTo>
                <a:lnTo>
                  <a:pt x="738619" y="438823"/>
                </a:lnTo>
                <a:lnTo>
                  <a:pt x="738619" y="441566"/>
                </a:lnTo>
                <a:lnTo>
                  <a:pt x="339140" y="1399476"/>
                </a:lnTo>
                <a:lnTo>
                  <a:pt x="179971" y="362242"/>
                </a:lnTo>
                <a:lnTo>
                  <a:pt x="738619" y="441566"/>
                </a:lnTo>
                <a:lnTo>
                  <a:pt x="738619" y="438823"/>
                </a:lnTo>
                <a:lnTo>
                  <a:pt x="190119" y="360921"/>
                </a:lnTo>
                <a:lnTo>
                  <a:pt x="695185" y="0"/>
                </a:lnTo>
                <a:lnTo>
                  <a:pt x="690486" y="0"/>
                </a:lnTo>
                <a:lnTo>
                  <a:pt x="186207" y="360362"/>
                </a:lnTo>
                <a:lnTo>
                  <a:pt x="180492" y="359549"/>
                </a:lnTo>
                <a:lnTo>
                  <a:pt x="377761" y="0"/>
                </a:lnTo>
                <a:lnTo>
                  <a:pt x="374662" y="0"/>
                </a:lnTo>
                <a:lnTo>
                  <a:pt x="176936" y="360387"/>
                </a:lnTo>
                <a:lnTo>
                  <a:pt x="337121" y="1404340"/>
                </a:lnTo>
                <a:lnTo>
                  <a:pt x="336765" y="1405191"/>
                </a:lnTo>
                <a:lnTo>
                  <a:pt x="337553" y="1405547"/>
                </a:lnTo>
                <a:lnTo>
                  <a:pt x="688517" y="2015121"/>
                </a:lnTo>
                <a:lnTo>
                  <a:pt x="400113" y="3098368"/>
                </a:lnTo>
                <a:lnTo>
                  <a:pt x="0" y="2950210"/>
                </a:lnTo>
                <a:lnTo>
                  <a:pt x="0" y="2953118"/>
                </a:lnTo>
                <a:lnTo>
                  <a:pt x="398970" y="3100857"/>
                </a:lnTo>
                <a:lnTo>
                  <a:pt x="0" y="3721849"/>
                </a:lnTo>
                <a:lnTo>
                  <a:pt x="0" y="3726904"/>
                </a:lnTo>
                <a:lnTo>
                  <a:pt x="401561" y="3101898"/>
                </a:lnTo>
                <a:lnTo>
                  <a:pt x="1383195" y="3561384"/>
                </a:lnTo>
                <a:lnTo>
                  <a:pt x="1384655" y="3557689"/>
                </a:lnTo>
                <a:lnTo>
                  <a:pt x="1692402" y="2784945"/>
                </a:lnTo>
                <a:lnTo>
                  <a:pt x="1689074" y="2776804"/>
                </a:lnTo>
                <a:lnTo>
                  <a:pt x="1689074" y="2783992"/>
                </a:lnTo>
                <a:lnTo>
                  <a:pt x="1688680" y="2784094"/>
                </a:lnTo>
                <a:lnTo>
                  <a:pt x="1688680" y="2786900"/>
                </a:lnTo>
                <a:lnTo>
                  <a:pt x="1381721" y="3557689"/>
                </a:lnTo>
                <a:lnTo>
                  <a:pt x="407962" y="3101898"/>
                </a:lnTo>
                <a:lnTo>
                  <a:pt x="405130" y="3100578"/>
                </a:lnTo>
                <a:lnTo>
                  <a:pt x="1688680" y="2786900"/>
                </a:lnTo>
                <a:lnTo>
                  <a:pt x="1688680" y="2784094"/>
                </a:lnTo>
                <a:lnTo>
                  <a:pt x="404253" y="3097987"/>
                </a:lnTo>
                <a:lnTo>
                  <a:pt x="1303350" y="1839150"/>
                </a:lnTo>
                <a:lnTo>
                  <a:pt x="1689074" y="2783992"/>
                </a:lnTo>
                <a:lnTo>
                  <a:pt x="1689074" y="2776804"/>
                </a:lnTo>
                <a:lnTo>
                  <a:pt x="1305509" y="1837232"/>
                </a:lnTo>
                <a:lnTo>
                  <a:pt x="1307642" y="1836610"/>
                </a:lnTo>
                <a:lnTo>
                  <a:pt x="1305242" y="1835543"/>
                </a:lnTo>
                <a:lnTo>
                  <a:pt x="1445958" y="1133055"/>
                </a:lnTo>
                <a:lnTo>
                  <a:pt x="1865693" y="1417789"/>
                </a:lnTo>
                <a:lnTo>
                  <a:pt x="2706624" y="1870468"/>
                </a:lnTo>
                <a:lnTo>
                  <a:pt x="3560457" y="1985683"/>
                </a:lnTo>
                <a:lnTo>
                  <a:pt x="3558032" y="1982152"/>
                </a:lnTo>
                <a:lnTo>
                  <a:pt x="3554730" y="1977326"/>
                </a:lnTo>
                <a:lnTo>
                  <a:pt x="3554730" y="1982152"/>
                </a:lnTo>
                <a:lnTo>
                  <a:pt x="2716974" y="1869198"/>
                </a:lnTo>
                <a:lnTo>
                  <a:pt x="2765412" y="832472"/>
                </a:lnTo>
                <a:lnTo>
                  <a:pt x="2768142" y="832434"/>
                </a:lnTo>
                <a:lnTo>
                  <a:pt x="3554730" y="1982152"/>
                </a:lnTo>
                <a:lnTo>
                  <a:pt x="3554730" y="1977326"/>
                </a:lnTo>
                <a:lnTo>
                  <a:pt x="2771432" y="832383"/>
                </a:lnTo>
                <a:lnTo>
                  <a:pt x="3656622" y="81918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3" name="bg object 2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277824" y="8906371"/>
            <a:ext cx="253080" cy="253080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992358" y="8412648"/>
            <a:ext cx="143408" cy="143414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064068" y="7077889"/>
            <a:ext cx="143413" cy="143409"/>
          </a:xfrm>
          <a:prstGeom prst="rect">
            <a:avLst/>
          </a:prstGeom>
        </p:spPr>
      </p:pic>
      <p:pic>
        <p:nvPicPr>
          <p:cNvPr id="26" name="bg object 26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1644596" y="9022188"/>
            <a:ext cx="143413" cy="143421"/>
          </a:xfrm>
          <a:prstGeom prst="rect">
            <a:avLst/>
          </a:prstGeom>
        </p:spPr>
      </p:pic>
      <p:pic>
        <p:nvPicPr>
          <p:cNvPr id="27" name="bg object 27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1380455" y="6010597"/>
            <a:ext cx="251142" cy="251132"/>
          </a:xfrm>
          <a:prstGeom prst="rect">
            <a:avLst/>
          </a:prstGeom>
        </p:spPr>
      </p:pic>
      <p:sp>
        <p:nvSpPr>
          <p:cNvPr id="28" name="bg object 28"/>
          <p:cNvSpPr/>
          <p:nvPr/>
        </p:nvSpPr>
        <p:spPr>
          <a:xfrm>
            <a:off x="4213911" y="5371337"/>
            <a:ext cx="8790940" cy="4382770"/>
          </a:xfrm>
          <a:custGeom>
            <a:avLst/>
            <a:gdLst/>
            <a:ahLst/>
            <a:cxnLst/>
            <a:rect l="l" t="t" r="r" b="b"/>
            <a:pathLst>
              <a:path w="8790940" h="4382770">
                <a:moveTo>
                  <a:pt x="8790889" y="3976484"/>
                </a:moveTo>
                <a:lnTo>
                  <a:pt x="8589213" y="4382262"/>
                </a:lnTo>
                <a:lnTo>
                  <a:pt x="8593874" y="4382262"/>
                </a:lnTo>
                <a:lnTo>
                  <a:pt x="8790889" y="3985857"/>
                </a:lnTo>
                <a:lnTo>
                  <a:pt x="8790889" y="3976484"/>
                </a:lnTo>
                <a:close/>
              </a:path>
              <a:path w="8790940" h="4382770">
                <a:moveTo>
                  <a:pt x="8790889" y="3214319"/>
                </a:moveTo>
                <a:lnTo>
                  <a:pt x="8329358" y="3204387"/>
                </a:lnTo>
                <a:lnTo>
                  <a:pt x="8134680" y="3200196"/>
                </a:lnTo>
                <a:lnTo>
                  <a:pt x="7505763" y="3717112"/>
                </a:lnTo>
                <a:lnTo>
                  <a:pt x="7970799" y="1686102"/>
                </a:lnTo>
                <a:lnTo>
                  <a:pt x="7970990" y="1685188"/>
                </a:lnTo>
                <a:lnTo>
                  <a:pt x="7965834" y="1677949"/>
                </a:lnTo>
                <a:lnTo>
                  <a:pt x="7965834" y="1685124"/>
                </a:lnTo>
                <a:lnTo>
                  <a:pt x="7965516" y="1685353"/>
                </a:lnTo>
                <a:lnTo>
                  <a:pt x="7965516" y="1690395"/>
                </a:lnTo>
                <a:lnTo>
                  <a:pt x="7501433" y="3717404"/>
                </a:lnTo>
                <a:lnTo>
                  <a:pt x="7498956" y="3713721"/>
                </a:lnTo>
                <a:lnTo>
                  <a:pt x="7498956" y="3728161"/>
                </a:lnTo>
                <a:lnTo>
                  <a:pt x="7498512" y="3730104"/>
                </a:lnTo>
                <a:lnTo>
                  <a:pt x="7497686" y="3729240"/>
                </a:lnTo>
                <a:lnTo>
                  <a:pt x="7498956" y="3728161"/>
                </a:lnTo>
                <a:lnTo>
                  <a:pt x="7498956" y="3713721"/>
                </a:lnTo>
                <a:lnTo>
                  <a:pt x="7497927" y="3712197"/>
                </a:lnTo>
                <a:lnTo>
                  <a:pt x="7497927" y="3723602"/>
                </a:lnTo>
                <a:lnTo>
                  <a:pt x="7494816" y="3726218"/>
                </a:lnTo>
                <a:lnTo>
                  <a:pt x="7490612" y="3721798"/>
                </a:lnTo>
                <a:lnTo>
                  <a:pt x="7497927" y="3723602"/>
                </a:lnTo>
                <a:lnTo>
                  <a:pt x="7497927" y="3712197"/>
                </a:lnTo>
                <a:lnTo>
                  <a:pt x="7497635" y="3711752"/>
                </a:lnTo>
                <a:lnTo>
                  <a:pt x="7497635" y="3719245"/>
                </a:lnTo>
                <a:lnTo>
                  <a:pt x="5927014" y="3331197"/>
                </a:lnTo>
                <a:lnTo>
                  <a:pt x="6716903" y="2556726"/>
                </a:lnTo>
                <a:lnTo>
                  <a:pt x="7497635" y="3719245"/>
                </a:lnTo>
                <a:lnTo>
                  <a:pt x="7497635" y="3711752"/>
                </a:lnTo>
                <a:lnTo>
                  <a:pt x="6721132" y="2555519"/>
                </a:lnTo>
                <a:lnTo>
                  <a:pt x="6722275" y="2555506"/>
                </a:lnTo>
                <a:lnTo>
                  <a:pt x="6715150" y="2548496"/>
                </a:lnTo>
                <a:lnTo>
                  <a:pt x="7965516" y="1690395"/>
                </a:lnTo>
                <a:lnTo>
                  <a:pt x="7965516" y="1685353"/>
                </a:lnTo>
                <a:lnTo>
                  <a:pt x="6712217" y="2545461"/>
                </a:lnTo>
                <a:lnTo>
                  <a:pt x="6712217" y="2551430"/>
                </a:lnTo>
                <a:lnTo>
                  <a:pt x="6712090" y="2551442"/>
                </a:lnTo>
                <a:lnTo>
                  <a:pt x="6712090" y="2555595"/>
                </a:lnTo>
                <a:lnTo>
                  <a:pt x="6702323" y="2565171"/>
                </a:lnTo>
                <a:lnTo>
                  <a:pt x="6705549" y="2555646"/>
                </a:lnTo>
                <a:lnTo>
                  <a:pt x="6712090" y="2555595"/>
                </a:lnTo>
                <a:lnTo>
                  <a:pt x="6712090" y="2551442"/>
                </a:lnTo>
                <a:lnTo>
                  <a:pt x="6710845" y="2551455"/>
                </a:lnTo>
                <a:lnTo>
                  <a:pt x="6711658" y="2550896"/>
                </a:lnTo>
                <a:lnTo>
                  <a:pt x="6712217" y="2551430"/>
                </a:lnTo>
                <a:lnTo>
                  <a:pt x="6712217" y="2545461"/>
                </a:lnTo>
                <a:lnTo>
                  <a:pt x="6709778" y="2543175"/>
                </a:lnTo>
                <a:lnTo>
                  <a:pt x="7311771" y="765556"/>
                </a:lnTo>
                <a:lnTo>
                  <a:pt x="7965834" y="1685124"/>
                </a:lnTo>
                <a:lnTo>
                  <a:pt x="7965834" y="1677949"/>
                </a:lnTo>
                <a:lnTo>
                  <a:pt x="7314006" y="761492"/>
                </a:lnTo>
                <a:lnTo>
                  <a:pt x="7316152" y="759929"/>
                </a:lnTo>
                <a:lnTo>
                  <a:pt x="7312330" y="759142"/>
                </a:lnTo>
                <a:lnTo>
                  <a:pt x="7307021" y="751687"/>
                </a:lnTo>
                <a:lnTo>
                  <a:pt x="7307021" y="766584"/>
                </a:lnTo>
                <a:lnTo>
                  <a:pt x="6708622" y="2533637"/>
                </a:lnTo>
                <a:lnTo>
                  <a:pt x="6708622" y="2547912"/>
                </a:lnTo>
                <a:lnTo>
                  <a:pt x="6708038" y="2548318"/>
                </a:lnTo>
                <a:lnTo>
                  <a:pt x="6708292" y="2547569"/>
                </a:lnTo>
                <a:lnTo>
                  <a:pt x="6708622" y="2547912"/>
                </a:lnTo>
                <a:lnTo>
                  <a:pt x="6708622" y="2533637"/>
                </a:lnTo>
                <a:lnTo>
                  <a:pt x="6706489" y="2539936"/>
                </a:lnTo>
                <a:lnTo>
                  <a:pt x="6705003" y="2538476"/>
                </a:lnTo>
                <a:lnTo>
                  <a:pt x="6705003" y="2544318"/>
                </a:lnTo>
                <a:lnTo>
                  <a:pt x="6702565" y="2551519"/>
                </a:lnTo>
                <a:lnTo>
                  <a:pt x="5795873" y="2558834"/>
                </a:lnTo>
                <a:lnTo>
                  <a:pt x="6310808" y="2558834"/>
                </a:lnTo>
                <a:lnTo>
                  <a:pt x="6701155" y="2555684"/>
                </a:lnTo>
                <a:lnTo>
                  <a:pt x="6697967" y="2565108"/>
                </a:lnTo>
                <a:lnTo>
                  <a:pt x="6701244" y="2566225"/>
                </a:lnTo>
                <a:lnTo>
                  <a:pt x="5922276" y="3330016"/>
                </a:lnTo>
                <a:lnTo>
                  <a:pt x="5918771" y="3329165"/>
                </a:lnTo>
                <a:lnTo>
                  <a:pt x="5918771" y="3333458"/>
                </a:lnTo>
                <a:lnTo>
                  <a:pt x="5913793" y="3338334"/>
                </a:lnTo>
                <a:lnTo>
                  <a:pt x="5912116" y="3331807"/>
                </a:lnTo>
                <a:lnTo>
                  <a:pt x="5918771" y="3333458"/>
                </a:lnTo>
                <a:lnTo>
                  <a:pt x="5918771" y="3329165"/>
                </a:lnTo>
                <a:lnTo>
                  <a:pt x="5911088" y="3327260"/>
                </a:lnTo>
                <a:lnTo>
                  <a:pt x="5796038" y="2564333"/>
                </a:lnTo>
                <a:lnTo>
                  <a:pt x="5795289" y="2559342"/>
                </a:lnTo>
                <a:lnTo>
                  <a:pt x="5795873" y="2558834"/>
                </a:lnTo>
                <a:lnTo>
                  <a:pt x="5916892" y="1787944"/>
                </a:lnTo>
                <a:lnTo>
                  <a:pt x="5926544" y="1775675"/>
                </a:lnTo>
                <a:lnTo>
                  <a:pt x="6705003" y="2544318"/>
                </a:lnTo>
                <a:lnTo>
                  <a:pt x="6705003" y="2538476"/>
                </a:lnTo>
                <a:lnTo>
                  <a:pt x="5930227" y="1773440"/>
                </a:lnTo>
                <a:lnTo>
                  <a:pt x="5929147" y="1772373"/>
                </a:lnTo>
                <a:lnTo>
                  <a:pt x="5933643" y="1766646"/>
                </a:lnTo>
                <a:lnTo>
                  <a:pt x="7307021" y="766584"/>
                </a:lnTo>
                <a:lnTo>
                  <a:pt x="7307021" y="751687"/>
                </a:lnTo>
                <a:lnTo>
                  <a:pt x="7306348" y="750735"/>
                </a:lnTo>
                <a:lnTo>
                  <a:pt x="7306348" y="757897"/>
                </a:lnTo>
                <a:lnTo>
                  <a:pt x="7302208" y="757047"/>
                </a:lnTo>
                <a:lnTo>
                  <a:pt x="7302208" y="764921"/>
                </a:lnTo>
                <a:lnTo>
                  <a:pt x="5924715" y="1767992"/>
                </a:lnTo>
                <a:lnTo>
                  <a:pt x="5922505" y="1765833"/>
                </a:lnTo>
                <a:lnTo>
                  <a:pt x="5921311" y="1755584"/>
                </a:lnTo>
                <a:lnTo>
                  <a:pt x="5921311" y="1770481"/>
                </a:lnTo>
                <a:lnTo>
                  <a:pt x="5921260" y="1775663"/>
                </a:lnTo>
                <a:lnTo>
                  <a:pt x="5918225" y="1779524"/>
                </a:lnTo>
                <a:lnTo>
                  <a:pt x="5918517" y="1777657"/>
                </a:lnTo>
                <a:lnTo>
                  <a:pt x="5921260" y="1775663"/>
                </a:lnTo>
                <a:lnTo>
                  <a:pt x="5921260" y="1770519"/>
                </a:lnTo>
                <a:lnTo>
                  <a:pt x="5914669" y="1775307"/>
                </a:lnTo>
                <a:lnTo>
                  <a:pt x="5912955" y="1786216"/>
                </a:lnTo>
                <a:lnTo>
                  <a:pt x="5911634" y="1787906"/>
                </a:lnTo>
                <a:lnTo>
                  <a:pt x="5911634" y="1794649"/>
                </a:lnTo>
                <a:lnTo>
                  <a:pt x="5791517" y="2559647"/>
                </a:lnTo>
                <a:lnTo>
                  <a:pt x="4865179" y="3125101"/>
                </a:lnTo>
                <a:lnTo>
                  <a:pt x="5911634" y="1794649"/>
                </a:lnTo>
                <a:lnTo>
                  <a:pt x="5911634" y="1787906"/>
                </a:lnTo>
                <a:lnTo>
                  <a:pt x="4857153" y="3128607"/>
                </a:lnTo>
                <a:lnTo>
                  <a:pt x="4852619" y="3115157"/>
                </a:lnTo>
                <a:lnTo>
                  <a:pt x="4852619" y="3128200"/>
                </a:lnTo>
                <a:lnTo>
                  <a:pt x="4850219" y="3126765"/>
                </a:lnTo>
                <a:lnTo>
                  <a:pt x="4850219" y="3131604"/>
                </a:lnTo>
                <a:lnTo>
                  <a:pt x="2516746" y="3426028"/>
                </a:lnTo>
                <a:lnTo>
                  <a:pt x="4020934" y="2632367"/>
                </a:lnTo>
                <a:lnTo>
                  <a:pt x="4850219" y="3131604"/>
                </a:lnTo>
                <a:lnTo>
                  <a:pt x="4850219" y="3126765"/>
                </a:lnTo>
                <a:lnTo>
                  <a:pt x="4023487" y="2629039"/>
                </a:lnTo>
                <a:lnTo>
                  <a:pt x="4341406" y="1610995"/>
                </a:lnTo>
                <a:lnTo>
                  <a:pt x="4852619" y="3128200"/>
                </a:lnTo>
                <a:lnTo>
                  <a:pt x="4852619" y="3115157"/>
                </a:lnTo>
                <a:lnTo>
                  <a:pt x="4343959" y="1605508"/>
                </a:lnTo>
                <a:lnTo>
                  <a:pt x="4354296" y="1601736"/>
                </a:lnTo>
                <a:lnTo>
                  <a:pt x="5919571" y="1768792"/>
                </a:lnTo>
                <a:lnTo>
                  <a:pt x="5921311" y="1770481"/>
                </a:lnTo>
                <a:lnTo>
                  <a:pt x="5921311" y="1755584"/>
                </a:lnTo>
                <a:lnTo>
                  <a:pt x="5918149" y="1728431"/>
                </a:lnTo>
                <a:lnTo>
                  <a:pt x="5918149" y="1764461"/>
                </a:lnTo>
                <a:lnTo>
                  <a:pt x="4363161" y="1598485"/>
                </a:lnTo>
                <a:lnTo>
                  <a:pt x="5836082" y="1059776"/>
                </a:lnTo>
                <a:lnTo>
                  <a:pt x="5918149" y="1764461"/>
                </a:lnTo>
                <a:lnTo>
                  <a:pt x="5918149" y="1728431"/>
                </a:lnTo>
                <a:lnTo>
                  <a:pt x="5840133" y="1058583"/>
                </a:lnTo>
                <a:lnTo>
                  <a:pt x="7302208" y="764921"/>
                </a:lnTo>
                <a:lnTo>
                  <a:pt x="7302208" y="757047"/>
                </a:lnTo>
                <a:lnTo>
                  <a:pt x="7300709" y="756729"/>
                </a:lnTo>
                <a:lnTo>
                  <a:pt x="7300709" y="760984"/>
                </a:lnTo>
                <a:lnTo>
                  <a:pt x="5838787" y="1054595"/>
                </a:lnTo>
                <a:lnTo>
                  <a:pt x="5834621" y="1048575"/>
                </a:lnTo>
                <a:lnTo>
                  <a:pt x="5834621" y="1055878"/>
                </a:lnTo>
                <a:lnTo>
                  <a:pt x="4347565" y="1599755"/>
                </a:lnTo>
                <a:lnTo>
                  <a:pt x="5345239" y="347700"/>
                </a:lnTo>
                <a:lnTo>
                  <a:pt x="5834621" y="1055878"/>
                </a:lnTo>
                <a:lnTo>
                  <a:pt x="5834621" y="1048575"/>
                </a:lnTo>
                <a:lnTo>
                  <a:pt x="5357228" y="357708"/>
                </a:lnTo>
                <a:lnTo>
                  <a:pt x="7300709" y="760984"/>
                </a:lnTo>
                <a:lnTo>
                  <a:pt x="7300709" y="756729"/>
                </a:lnTo>
                <a:lnTo>
                  <a:pt x="5353786" y="352729"/>
                </a:lnTo>
                <a:lnTo>
                  <a:pt x="5348795" y="345490"/>
                </a:lnTo>
                <a:lnTo>
                  <a:pt x="6718224" y="4686"/>
                </a:lnTo>
                <a:lnTo>
                  <a:pt x="7277811" y="717765"/>
                </a:lnTo>
                <a:lnTo>
                  <a:pt x="7306348" y="757897"/>
                </a:lnTo>
                <a:lnTo>
                  <a:pt x="7306348" y="750735"/>
                </a:lnTo>
                <a:lnTo>
                  <a:pt x="7281138" y="715276"/>
                </a:lnTo>
                <a:lnTo>
                  <a:pt x="6723507" y="4686"/>
                </a:lnTo>
                <a:lnTo>
                  <a:pt x="6719837" y="0"/>
                </a:lnTo>
                <a:lnTo>
                  <a:pt x="5344185" y="342328"/>
                </a:lnTo>
                <a:lnTo>
                  <a:pt x="4340060" y="1602498"/>
                </a:lnTo>
                <a:lnTo>
                  <a:pt x="4338713" y="1602994"/>
                </a:lnTo>
                <a:lnTo>
                  <a:pt x="4339133" y="1604276"/>
                </a:lnTo>
                <a:lnTo>
                  <a:pt x="4019283" y="2628519"/>
                </a:lnTo>
                <a:lnTo>
                  <a:pt x="2506764" y="3426599"/>
                </a:lnTo>
                <a:lnTo>
                  <a:pt x="2174595" y="2620962"/>
                </a:lnTo>
                <a:lnTo>
                  <a:pt x="2170747" y="2622550"/>
                </a:lnTo>
                <a:lnTo>
                  <a:pt x="2502801" y="3427895"/>
                </a:lnTo>
                <a:lnTo>
                  <a:pt x="1196644" y="3658362"/>
                </a:lnTo>
                <a:lnTo>
                  <a:pt x="2176894" y="2615438"/>
                </a:lnTo>
                <a:lnTo>
                  <a:pt x="2170493" y="2611132"/>
                </a:lnTo>
                <a:lnTo>
                  <a:pt x="2170493" y="2616149"/>
                </a:lnTo>
                <a:lnTo>
                  <a:pt x="1193126" y="3656025"/>
                </a:lnTo>
                <a:lnTo>
                  <a:pt x="1359966" y="2070823"/>
                </a:lnTo>
                <a:lnTo>
                  <a:pt x="2170493" y="2616149"/>
                </a:lnTo>
                <a:lnTo>
                  <a:pt x="2170493" y="2611132"/>
                </a:lnTo>
                <a:lnTo>
                  <a:pt x="1365110" y="2069261"/>
                </a:lnTo>
                <a:lnTo>
                  <a:pt x="1358874" y="2065058"/>
                </a:lnTo>
                <a:lnTo>
                  <a:pt x="1355940" y="2065159"/>
                </a:lnTo>
                <a:lnTo>
                  <a:pt x="1355940" y="2069325"/>
                </a:lnTo>
                <a:lnTo>
                  <a:pt x="1188935" y="3656165"/>
                </a:lnTo>
                <a:lnTo>
                  <a:pt x="8229" y="2113623"/>
                </a:lnTo>
                <a:lnTo>
                  <a:pt x="1355940" y="2069325"/>
                </a:lnTo>
                <a:lnTo>
                  <a:pt x="1355940" y="2065159"/>
                </a:lnTo>
                <a:lnTo>
                  <a:pt x="0" y="2109724"/>
                </a:lnTo>
                <a:lnTo>
                  <a:pt x="1187881" y="3661626"/>
                </a:lnTo>
                <a:lnTo>
                  <a:pt x="1187119" y="3662413"/>
                </a:lnTo>
                <a:lnTo>
                  <a:pt x="1190155" y="3665283"/>
                </a:lnTo>
                <a:lnTo>
                  <a:pt x="1191882" y="3663429"/>
                </a:lnTo>
                <a:lnTo>
                  <a:pt x="1219593" y="3658539"/>
                </a:lnTo>
                <a:lnTo>
                  <a:pt x="1220597" y="3658362"/>
                </a:lnTo>
                <a:lnTo>
                  <a:pt x="2504287" y="3431870"/>
                </a:lnTo>
                <a:lnTo>
                  <a:pt x="2806560" y="4382262"/>
                </a:lnTo>
                <a:lnTo>
                  <a:pt x="2810941" y="4382262"/>
                </a:lnTo>
                <a:lnTo>
                  <a:pt x="2509494" y="3434537"/>
                </a:lnTo>
                <a:lnTo>
                  <a:pt x="3939197" y="4382262"/>
                </a:lnTo>
                <a:lnTo>
                  <a:pt x="3946741" y="4382262"/>
                </a:lnTo>
                <a:lnTo>
                  <a:pt x="2511526" y="3430879"/>
                </a:lnTo>
                <a:lnTo>
                  <a:pt x="4852911" y="3135452"/>
                </a:lnTo>
                <a:lnTo>
                  <a:pt x="4269752" y="4382262"/>
                </a:lnTo>
                <a:lnTo>
                  <a:pt x="4274350" y="4382262"/>
                </a:lnTo>
                <a:lnTo>
                  <a:pt x="4857305" y="3135884"/>
                </a:lnTo>
                <a:lnTo>
                  <a:pt x="4860201" y="3137611"/>
                </a:lnTo>
                <a:lnTo>
                  <a:pt x="4858918" y="3133814"/>
                </a:lnTo>
                <a:lnTo>
                  <a:pt x="5791835" y="2564333"/>
                </a:lnTo>
                <a:lnTo>
                  <a:pt x="5907100" y="3328632"/>
                </a:lnTo>
                <a:lnTo>
                  <a:pt x="5907227" y="3329457"/>
                </a:lnTo>
                <a:lnTo>
                  <a:pt x="6178181" y="4382262"/>
                </a:lnTo>
                <a:lnTo>
                  <a:pt x="6182487" y="4382262"/>
                </a:lnTo>
                <a:lnTo>
                  <a:pt x="5914987" y="3342983"/>
                </a:lnTo>
                <a:lnTo>
                  <a:pt x="5923508" y="3334626"/>
                </a:lnTo>
                <a:lnTo>
                  <a:pt x="7483107" y="3719944"/>
                </a:lnTo>
                <a:lnTo>
                  <a:pt x="7491628" y="3728897"/>
                </a:lnTo>
                <a:lnTo>
                  <a:pt x="6714401" y="4382262"/>
                </a:lnTo>
                <a:lnTo>
                  <a:pt x="6720865" y="4382262"/>
                </a:lnTo>
                <a:lnTo>
                  <a:pt x="7494486" y="3731920"/>
                </a:lnTo>
                <a:lnTo>
                  <a:pt x="7497394" y="3734968"/>
                </a:lnTo>
                <a:lnTo>
                  <a:pt x="7349210" y="4382262"/>
                </a:lnTo>
                <a:lnTo>
                  <a:pt x="7353478" y="4382262"/>
                </a:lnTo>
                <a:lnTo>
                  <a:pt x="7500848" y="3738588"/>
                </a:lnTo>
                <a:lnTo>
                  <a:pt x="8113395" y="4382262"/>
                </a:lnTo>
                <a:lnTo>
                  <a:pt x="8119148" y="4382262"/>
                </a:lnTo>
                <a:lnTo>
                  <a:pt x="7501953" y="3733736"/>
                </a:lnTo>
                <a:lnTo>
                  <a:pt x="7503338" y="3727729"/>
                </a:lnTo>
                <a:lnTo>
                  <a:pt x="7515352" y="3745598"/>
                </a:lnTo>
                <a:lnTo>
                  <a:pt x="7518806" y="3743261"/>
                </a:lnTo>
                <a:lnTo>
                  <a:pt x="7505166" y="3722967"/>
                </a:lnTo>
                <a:lnTo>
                  <a:pt x="8134020" y="3206127"/>
                </a:lnTo>
                <a:lnTo>
                  <a:pt x="8362607" y="4382262"/>
                </a:lnTo>
                <a:lnTo>
                  <a:pt x="8366849" y="4382262"/>
                </a:lnTo>
                <a:lnTo>
                  <a:pt x="8137919" y="3204438"/>
                </a:lnTo>
                <a:lnTo>
                  <a:pt x="8790889" y="3218484"/>
                </a:lnTo>
                <a:lnTo>
                  <a:pt x="8790889" y="321431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9" name="bg object 29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6329448" y="1451240"/>
            <a:ext cx="253080" cy="253082"/>
          </a:xfrm>
          <a:prstGeom prst="rect">
            <a:avLst/>
          </a:prstGeom>
        </p:spPr>
      </p:pic>
      <p:pic>
        <p:nvPicPr>
          <p:cNvPr id="30" name="bg object 30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9307828" y="2321658"/>
            <a:ext cx="253090" cy="253084"/>
          </a:xfrm>
          <a:prstGeom prst="rect">
            <a:avLst/>
          </a:prstGeom>
        </p:spPr>
      </p:pic>
      <p:pic>
        <p:nvPicPr>
          <p:cNvPr id="31" name="bg object 31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0043982" y="957524"/>
            <a:ext cx="143408" cy="143411"/>
          </a:xfrm>
          <a:prstGeom prst="rect">
            <a:avLst/>
          </a:prstGeom>
        </p:spPr>
      </p:pic>
      <p:pic>
        <p:nvPicPr>
          <p:cNvPr id="32" name="bg object 32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12696156" y="1567062"/>
            <a:ext cx="143413" cy="143414"/>
          </a:xfrm>
          <a:prstGeom prst="rect">
            <a:avLst/>
          </a:prstGeom>
        </p:spPr>
      </p:pic>
      <p:sp>
        <p:nvSpPr>
          <p:cNvPr id="33" name="bg object 33"/>
          <p:cNvSpPr/>
          <p:nvPr/>
        </p:nvSpPr>
        <p:spPr>
          <a:xfrm>
            <a:off x="5265534" y="0"/>
            <a:ext cx="7739380" cy="3733165"/>
          </a:xfrm>
          <a:custGeom>
            <a:avLst/>
            <a:gdLst/>
            <a:ahLst/>
            <a:cxnLst/>
            <a:rect l="l" t="t" r="r" b="b"/>
            <a:pathLst>
              <a:path w="7739380" h="3733165">
                <a:moveTo>
                  <a:pt x="7739266" y="594855"/>
                </a:moveTo>
                <a:lnTo>
                  <a:pt x="7501433" y="1633601"/>
                </a:lnTo>
                <a:lnTo>
                  <a:pt x="7498956" y="1629918"/>
                </a:lnTo>
                <a:lnTo>
                  <a:pt x="7498956" y="1644370"/>
                </a:lnTo>
                <a:lnTo>
                  <a:pt x="7498512" y="1646301"/>
                </a:lnTo>
                <a:lnTo>
                  <a:pt x="7497686" y="1645437"/>
                </a:lnTo>
                <a:lnTo>
                  <a:pt x="7498956" y="1644370"/>
                </a:lnTo>
                <a:lnTo>
                  <a:pt x="7498956" y="1629918"/>
                </a:lnTo>
                <a:lnTo>
                  <a:pt x="7497927" y="1628394"/>
                </a:lnTo>
                <a:lnTo>
                  <a:pt x="7497927" y="1639824"/>
                </a:lnTo>
                <a:lnTo>
                  <a:pt x="7497394" y="1640281"/>
                </a:lnTo>
                <a:lnTo>
                  <a:pt x="7497394" y="1651152"/>
                </a:lnTo>
                <a:lnTo>
                  <a:pt x="7023113" y="3722776"/>
                </a:lnTo>
                <a:lnTo>
                  <a:pt x="6282525" y="2666987"/>
                </a:lnTo>
                <a:lnTo>
                  <a:pt x="7494511" y="1648117"/>
                </a:lnTo>
                <a:lnTo>
                  <a:pt x="7497394" y="1651152"/>
                </a:lnTo>
                <a:lnTo>
                  <a:pt x="7497394" y="1640281"/>
                </a:lnTo>
                <a:lnTo>
                  <a:pt x="7494829" y="1642427"/>
                </a:lnTo>
                <a:lnTo>
                  <a:pt x="7491641" y="1639087"/>
                </a:lnTo>
                <a:lnTo>
                  <a:pt x="7491641" y="1645107"/>
                </a:lnTo>
                <a:lnTo>
                  <a:pt x="6280124" y="2663558"/>
                </a:lnTo>
                <a:lnTo>
                  <a:pt x="6274320" y="2655278"/>
                </a:lnTo>
                <a:lnTo>
                  <a:pt x="5914987" y="1259192"/>
                </a:lnTo>
                <a:lnTo>
                  <a:pt x="5923508" y="1250835"/>
                </a:lnTo>
                <a:lnTo>
                  <a:pt x="7483145" y="1636179"/>
                </a:lnTo>
                <a:lnTo>
                  <a:pt x="7491641" y="1645107"/>
                </a:lnTo>
                <a:lnTo>
                  <a:pt x="7491641" y="1639087"/>
                </a:lnTo>
                <a:lnTo>
                  <a:pt x="7490638" y="1638033"/>
                </a:lnTo>
                <a:lnTo>
                  <a:pt x="7497927" y="1639824"/>
                </a:lnTo>
                <a:lnTo>
                  <a:pt x="7497927" y="1628394"/>
                </a:lnTo>
                <a:lnTo>
                  <a:pt x="7497661" y="1627987"/>
                </a:lnTo>
                <a:lnTo>
                  <a:pt x="7497661" y="1635467"/>
                </a:lnTo>
                <a:lnTo>
                  <a:pt x="5927014" y="1247406"/>
                </a:lnTo>
                <a:lnTo>
                  <a:pt x="6716916" y="472935"/>
                </a:lnTo>
                <a:lnTo>
                  <a:pt x="7497661" y="1635467"/>
                </a:lnTo>
                <a:lnTo>
                  <a:pt x="7497661" y="1627987"/>
                </a:lnTo>
                <a:lnTo>
                  <a:pt x="6721145" y="471728"/>
                </a:lnTo>
                <a:lnTo>
                  <a:pt x="6722275" y="471716"/>
                </a:lnTo>
                <a:lnTo>
                  <a:pt x="6715163" y="464705"/>
                </a:lnTo>
                <a:lnTo>
                  <a:pt x="7392263" y="12"/>
                </a:lnTo>
                <a:lnTo>
                  <a:pt x="7384897" y="12"/>
                </a:lnTo>
                <a:lnTo>
                  <a:pt x="6712217" y="461670"/>
                </a:lnTo>
                <a:lnTo>
                  <a:pt x="6712217" y="467639"/>
                </a:lnTo>
                <a:lnTo>
                  <a:pt x="6712090" y="467652"/>
                </a:lnTo>
                <a:lnTo>
                  <a:pt x="6712090" y="471805"/>
                </a:lnTo>
                <a:lnTo>
                  <a:pt x="6702298" y="481406"/>
                </a:lnTo>
                <a:lnTo>
                  <a:pt x="6705536" y="471855"/>
                </a:lnTo>
                <a:lnTo>
                  <a:pt x="6712090" y="471805"/>
                </a:lnTo>
                <a:lnTo>
                  <a:pt x="6712090" y="467652"/>
                </a:lnTo>
                <a:lnTo>
                  <a:pt x="6710858" y="467664"/>
                </a:lnTo>
                <a:lnTo>
                  <a:pt x="6711670" y="467106"/>
                </a:lnTo>
                <a:lnTo>
                  <a:pt x="6712217" y="467639"/>
                </a:lnTo>
                <a:lnTo>
                  <a:pt x="6712217" y="461670"/>
                </a:lnTo>
                <a:lnTo>
                  <a:pt x="6709765" y="459371"/>
                </a:lnTo>
                <a:lnTo>
                  <a:pt x="6865340" y="0"/>
                </a:lnTo>
                <a:lnTo>
                  <a:pt x="6860946" y="0"/>
                </a:lnTo>
                <a:lnTo>
                  <a:pt x="6708622" y="449783"/>
                </a:lnTo>
                <a:lnTo>
                  <a:pt x="6708622" y="464121"/>
                </a:lnTo>
                <a:lnTo>
                  <a:pt x="6708013" y="464540"/>
                </a:lnTo>
                <a:lnTo>
                  <a:pt x="6708280" y="463765"/>
                </a:lnTo>
                <a:lnTo>
                  <a:pt x="6708622" y="464121"/>
                </a:lnTo>
                <a:lnTo>
                  <a:pt x="6708622" y="449783"/>
                </a:lnTo>
                <a:lnTo>
                  <a:pt x="6706476" y="456120"/>
                </a:lnTo>
                <a:lnTo>
                  <a:pt x="6244539" y="0"/>
                </a:lnTo>
                <a:lnTo>
                  <a:pt x="6238595" y="0"/>
                </a:lnTo>
                <a:lnTo>
                  <a:pt x="6704990" y="460514"/>
                </a:lnTo>
                <a:lnTo>
                  <a:pt x="6702539" y="467728"/>
                </a:lnTo>
                <a:lnTo>
                  <a:pt x="5795873" y="475043"/>
                </a:lnTo>
                <a:lnTo>
                  <a:pt x="6310808" y="475043"/>
                </a:lnTo>
                <a:lnTo>
                  <a:pt x="6701129" y="471893"/>
                </a:lnTo>
                <a:lnTo>
                  <a:pt x="6697942" y="481330"/>
                </a:lnTo>
                <a:lnTo>
                  <a:pt x="6701231" y="482447"/>
                </a:lnTo>
                <a:lnTo>
                  <a:pt x="5922276" y="1246225"/>
                </a:lnTo>
                <a:lnTo>
                  <a:pt x="5918771" y="1245374"/>
                </a:lnTo>
                <a:lnTo>
                  <a:pt x="5918771" y="1249667"/>
                </a:lnTo>
                <a:lnTo>
                  <a:pt x="5913793" y="1254544"/>
                </a:lnTo>
                <a:lnTo>
                  <a:pt x="5912104" y="1248016"/>
                </a:lnTo>
                <a:lnTo>
                  <a:pt x="5918771" y="1249667"/>
                </a:lnTo>
                <a:lnTo>
                  <a:pt x="5918771" y="1245374"/>
                </a:lnTo>
                <a:lnTo>
                  <a:pt x="5911088" y="1243469"/>
                </a:lnTo>
                <a:lnTo>
                  <a:pt x="5796038" y="480568"/>
                </a:lnTo>
                <a:lnTo>
                  <a:pt x="5795289" y="475551"/>
                </a:lnTo>
                <a:lnTo>
                  <a:pt x="5795873" y="475043"/>
                </a:lnTo>
                <a:lnTo>
                  <a:pt x="5870448" y="0"/>
                </a:lnTo>
                <a:lnTo>
                  <a:pt x="5866231" y="0"/>
                </a:lnTo>
                <a:lnTo>
                  <a:pt x="5791517" y="475894"/>
                </a:lnTo>
                <a:lnTo>
                  <a:pt x="4865116" y="1041374"/>
                </a:lnTo>
                <a:lnTo>
                  <a:pt x="5684190" y="0"/>
                </a:lnTo>
                <a:lnTo>
                  <a:pt x="5678894" y="0"/>
                </a:lnTo>
                <a:lnTo>
                  <a:pt x="4857140" y="1044803"/>
                </a:lnTo>
                <a:lnTo>
                  <a:pt x="4852936" y="1032332"/>
                </a:lnTo>
                <a:lnTo>
                  <a:pt x="4852936" y="1051648"/>
                </a:lnTo>
                <a:lnTo>
                  <a:pt x="4193311" y="2461920"/>
                </a:lnTo>
                <a:lnTo>
                  <a:pt x="4189666" y="2459507"/>
                </a:lnTo>
                <a:lnTo>
                  <a:pt x="4189666" y="2464511"/>
                </a:lnTo>
                <a:lnTo>
                  <a:pt x="3008096" y="2918358"/>
                </a:lnTo>
                <a:lnTo>
                  <a:pt x="2509482" y="1350733"/>
                </a:lnTo>
                <a:lnTo>
                  <a:pt x="4189666" y="2464511"/>
                </a:lnTo>
                <a:lnTo>
                  <a:pt x="4189666" y="2459507"/>
                </a:lnTo>
                <a:lnTo>
                  <a:pt x="2511514" y="1347076"/>
                </a:lnTo>
                <a:lnTo>
                  <a:pt x="4852936" y="1051648"/>
                </a:lnTo>
                <a:lnTo>
                  <a:pt x="4852936" y="1032332"/>
                </a:lnTo>
                <a:lnTo>
                  <a:pt x="4505109" y="0"/>
                </a:lnTo>
                <a:lnTo>
                  <a:pt x="4500715" y="0"/>
                </a:lnTo>
                <a:lnTo>
                  <a:pt x="4852606" y="1044397"/>
                </a:lnTo>
                <a:lnTo>
                  <a:pt x="4850168" y="1042936"/>
                </a:lnTo>
                <a:lnTo>
                  <a:pt x="4850168" y="1047800"/>
                </a:lnTo>
                <a:lnTo>
                  <a:pt x="2516848" y="1342212"/>
                </a:lnTo>
                <a:lnTo>
                  <a:pt x="4020934" y="548589"/>
                </a:lnTo>
                <a:lnTo>
                  <a:pt x="4850168" y="1047800"/>
                </a:lnTo>
                <a:lnTo>
                  <a:pt x="4850168" y="1042936"/>
                </a:lnTo>
                <a:lnTo>
                  <a:pt x="4023487" y="545261"/>
                </a:lnTo>
                <a:lnTo>
                  <a:pt x="4193756" y="12"/>
                </a:lnTo>
                <a:lnTo>
                  <a:pt x="4189387" y="12"/>
                </a:lnTo>
                <a:lnTo>
                  <a:pt x="4019283" y="544741"/>
                </a:lnTo>
                <a:lnTo>
                  <a:pt x="2506764" y="1342821"/>
                </a:lnTo>
                <a:lnTo>
                  <a:pt x="2174595" y="537197"/>
                </a:lnTo>
                <a:lnTo>
                  <a:pt x="2170747" y="538784"/>
                </a:lnTo>
                <a:lnTo>
                  <a:pt x="2502801" y="1344129"/>
                </a:lnTo>
                <a:lnTo>
                  <a:pt x="1196644" y="1574584"/>
                </a:lnTo>
                <a:lnTo>
                  <a:pt x="2176894" y="531660"/>
                </a:lnTo>
                <a:lnTo>
                  <a:pt x="1386700" y="12"/>
                </a:lnTo>
                <a:lnTo>
                  <a:pt x="1379258" y="12"/>
                </a:lnTo>
                <a:lnTo>
                  <a:pt x="2170493" y="532384"/>
                </a:lnTo>
                <a:lnTo>
                  <a:pt x="1193114" y="1572260"/>
                </a:lnTo>
                <a:lnTo>
                  <a:pt x="1358607" y="0"/>
                </a:lnTo>
                <a:lnTo>
                  <a:pt x="1354416" y="0"/>
                </a:lnTo>
                <a:lnTo>
                  <a:pt x="1188923" y="1572361"/>
                </a:lnTo>
                <a:lnTo>
                  <a:pt x="8229" y="29845"/>
                </a:lnTo>
                <a:lnTo>
                  <a:pt x="915708" y="12"/>
                </a:lnTo>
                <a:lnTo>
                  <a:pt x="788962" y="12"/>
                </a:lnTo>
                <a:lnTo>
                  <a:pt x="0" y="25946"/>
                </a:lnTo>
                <a:lnTo>
                  <a:pt x="1187881" y="1577835"/>
                </a:lnTo>
                <a:lnTo>
                  <a:pt x="1187119" y="1578648"/>
                </a:lnTo>
                <a:lnTo>
                  <a:pt x="1190155" y="1581505"/>
                </a:lnTo>
                <a:lnTo>
                  <a:pt x="1191882" y="1579651"/>
                </a:lnTo>
                <a:lnTo>
                  <a:pt x="1219593" y="1574761"/>
                </a:lnTo>
                <a:lnTo>
                  <a:pt x="1220597" y="1574584"/>
                </a:lnTo>
                <a:lnTo>
                  <a:pt x="2504287" y="1348092"/>
                </a:lnTo>
                <a:lnTo>
                  <a:pt x="3004782" y="2921736"/>
                </a:lnTo>
                <a:lnTo>
                  <a:pt x="3005467" y="2923844"/>
                </a:lnTo>
                <a:lnTo>
                  <a:pt x="3019742" y="2918358"/>
                </a:lnTo>
                <a:lnTo>
                  <a:pt x="4195711" y="2466657"/>
                </a:lnTo>
                <a:lnTo>
                  <a:pt x="4857305" y="1052093"/>
                </a:lnTo>
                <a:lnTo>
                  <a:pt x="4860188" y="1053820"/>
                </a:lnTo>
                <a:lnTo>
                  <a:pt x="4858905" y="1050036"/>
                </a:lnTo>
                <a:lnTo>
                  <a:pt x="5791835" y="480568"/>
                </a:lnTo>
                <a:lnTo>
                  <a:pt x="5907100" y="1244854"/>
                </a:lnTo>
                <a:lnTo>
                  <a:pt x="5907227" y="1245692"/>
                </a:lnTo>
                <a:lnTo>
                  <a:pt x="6270371" y="2656675"/>
                </a:lnTo>
                <a:lnTo>
                  <a:pt x="7025081" y="3732834"/>
                </a:lnTo>
                <a:lnTo>
                  <a:pt x="7027380" y="3722776"/>
                </a:lnTo>
                <a:lnTo>
                  <a:pt x="7500861" y="1654784"/>
                </a:lnTo>
                <a:lnTo>
                  <a:pt x="7739253" y="1905292"/>
                </a:lnTo>
                <a:lnTo>
                  <a:pt x="7739253" y="1899272"/>
                </a:lnTo>
                <a:lnTo>
                  <a:pt x="7501966" y="1649933"/>
                </a:lnTo>
                <a:lnTo>
                  <a:pt x="7503350" y="1643926"/>
                </a:lnTo>
                <a:lnTo>
                  <a:pt x="7515365" y="1661795"/>
                </a:lnTo>
                <a:lnTo>
                  <a:pt x="7518819" y="1659470"/>
                </a:lnTo>
                <a:lnTo>
                  <a:pt x="7505166" y="1639189"/>
                </a:lnTo>
                <a:lnTo>
                  <a:pt x="7739253" y="1446784"/>
                </a:lnTo>
                <a:lnTo>
                  <a:pt x="7739253" y="1441399"/>
                </a:lnTo>
                <a:lnTo>
                  <a:pt x="7505763" y="1633321"/>
                </a:lnTo>
                <a:lnTo>
                  <a:pt x="7739266" y="613562"/>
                </a:lnTo>
                <a:lnTo>
                  <a:pt x="7739266" y="59485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4" name="bg object 34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642406" y="1431634"/>
            <a:ext cx="147785" cy="147788"/>
          </a:xfrm>
          <a:prstGeom prst="rect">
            <a:avLst/>
          </a:prstGeom>
        </p:spPr>
      </p:pic>
      <p:pic>
        <p:nvPicPr>
          <p:cNvPr id="35" name="bg object 35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2455087" y="1315618"/>
            <a:ext cx="147783" cy="147789"/>
          </a:xfrm>
          <a:prstGeom prst="rect">
            <a:avLst/>
          </a:prstGeom>
        </p:spPr>
      </p:pic>
      <p:pic>
        <p:nvPicPr>
          <p:cNvPr id="36" name="bg object 36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2578542" y="430783"/>
            <a:ext cx="83748" cy="83745"/>
          </a:xfrm>
          <a:prstGeom prst="rect">
            <a:avLst/>
          </a:prstGeom>
        </p:spPr>
      </p:pic>
      <p:pic>
        <p:nvPicPr>
          <p:cNvPr id="37" name="bg object 37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4159661" y="236364"/>
            <a:ext cx="83742" cy="83742"/>
          </a:xfrm>
          <a:prstGeom prst="rect">
            <a:avLst/>
          </a:prstGeom>
        </p:spPr>
      </p:pic>
      <p:sp>
        <p:nvSpPr>
          <p:cNvPr id="38" name="bg object 38"/>
          <p:cNvSpPr/>
          <p:nvPr/>
        </p:nvSpPr>
        <p:spPr>
          <a:xfrm>
            <a:off x="0" y="0"/>
            <a:ext cx="4982210" cy="1884045"/>
          </a:xfrm>
          <a:custGeom>
            <a:avLst/>
            <a:gdLst/>
            <a:ahLst/>
            <a:cxnLst/>
            <a:rect l="l" t="t" r="r" b="b"/>
            <a:pathLst>
              <a:path w="4982210" h="1884045">
                <a:moveTo>
                  <a:pt x="3015081" y="0"/>
                </a:moveTo>
                <a:lnTo>
                  <a:pt x="3011957" y="0"/>
                </a:lnTo>
                <a:lnTo>
                  <a:pt x="2631135" y="476224"/>
                </a:lnTo>
                <a:lnTo>
                  <a:pt x="2788005" y="12"/>
                </a:lnTo>
                <a:lnTo>
                  <a:pt x="2785440" y="12"/>
                </a:lnTo>
                <a:lnTo>
                  <a:pt x="2627363" y="479844"/>
                </a:lnTo>
                <a:lnTo>
                  <a:pt x="2626398" y="478637"/>
                </a:lnTo>
                <a:lnTo>
                  <a:pt x="2626398" y="484454"/>
                </a:lnTo>
                <a:lnTo>
                  <a:pt x="2545169" y="1392174"/>
                </a:lnTo>
                <a:lnTo>
                  <a:pt x="2543683" y="1391818"/>
                </a:lnTo>
                <a:lnTo>
                  <a:pt x="2543683" y="1394333"/>
                </a:lnTo>
                <a:lnTo>
                  <a:pt x="1984197" y="1880069"/>
                </a:lnTo>
                <a:lnTo>
                  <a:pt x="1396707" y="1117104"/>
                </a:lnTo>
                <a:lnTo>
                  <a:pt x="2543683" y="1394333"/>
                </a:lnTo>
                <a:lnTo>
                  <a:pt x="2543683" y="1391818"/>
                </a:lnTo>
                <a:lnTo>
                  <a:pt x="1397127" y="1114704"/>
                </a:lnTo>
                <a:lnTo>
                  <a:pt x="2626398" y="484454"/>
                </a:lnTo>
                <a:lnTo>
                  <a:pt x="2626398" y="478637"/>
                </a:lnTo>
                <a:lnTo>
                  <a:pt x="2244699" y="0"/>
                </a:lnTo>
                <a:lnTo>
                  <a:pt x="2241588" y="0"/>
                </a:lnTo>
                <a:lnTo>
                  <a:pt x="2624785" y="480504"/>
                </a:lnTo>
                <a:lnTo>
                  <a:pt x="2624137" y="480377"/>
                </a:lnTo>
                <a:lnTo>
                  <a:pt x="2624137" y="482866"/>
                </a:lnTo>
                <a:lnTo>
                  <a:pt x="1399032" y="1110983"/>
                </a:lnTo>
                <a:lnTo>
                  <a:pt x="2068131" y="373811"/>
                </a:lnTo>
                <a:lnTo>
                  <a:pt x="2624137" y="482866"/>
                </a:lnTo>
                <a:lnTo>
                  <a:pt x="2624137" y="480377"/>
                </a:lnTo>
                <a:lnTo>
                  <a:pt x="2068855" y="371475"/>
                </a:lnTo>
                <a:lnTo>
                  <a:pt x="2051939" y="0"/>
                </a:lnTo>
                <a:lnTo>
                  <a:pt x="2049500" y="0"/>
                </a:lnTo>
                <a:lnTo>
                  <a:pt x="2066455" y="372033"/>
                </a:lnTo>
                <a:lnTo>
                  <a:pt x="1393621" y="1113294"/>
                </a:lnTo>
                <a:lnTo>
                  <a:pt x="1049934" y="736371"/>
                </a:lnTo>
                <a:lnTo>
                  <a:pt x="1048131" y="738009"/>
                </a:lnTo>
                <a:lnTo>
                  <a:pt x="1391716" y="1114818"/>
                </a:lnTo>
                <a:lnTo>
                  <a:pt x="719048" y="1502524"/>
                </a:lnTo>
                <a:lnTo>
                  <a:pt x="1050086" y="732866"/>
                </a:lnTo>
                <a:lnTo>
                  <a:pt x="1046708" y="732028"/>
                </a:lnTo>
                <a:lnTo>
                  <a:pt x="1046708" y="734542"/>
                </a:lnTo>
                <a:lnTo>
                  <a:pt x="716648" y="1501914"/>
                </a:lnTo>
                <a:lnTo>
                  <a:pt x="491794" y="596379"/>
                </a:lnTo>
                <a:lnTo>
                  <a:pt x="1046708" y="734542"/>
                </a:lnTo>
                <a:lnTo>
                  <a:pt x="1046708" y="732028"/>
                </a:lnTo>
                <a:lnTo>
                  <a:pt x="500303" y="595985"/>
                </a:lnTo>
                <a:lnTo>
                  <a:pt x="490042" y="593432"/>
                </a:lnTo>
                <a:lnTo>
                  <a:pt x="0" y="789787"/>
                </a:lnTo>
                <a:lnTo>
                  <a:pt x="0" y="792416"/>
                </a:lnTo>
                <a:lnTo>
                  <a:pt x="489292" y="596366"/>
                </a:lnTo>
                <a:lnTo>
                  <a:pt x="714375" y="1502854"/>
                </a:lnTo>
                <a:lnTo>
                  <a:pt x="0" y="1045718"/>
                </a:lnTo>
                <a:lnTo>
                  <a:pt x="0" y="1048613"/>
                </a:lnTo>
                <a:lnTo>
                  <a:pt x="714870" y="1506067"/>
                </a:lnTo>
                <a:lnTo>
                  <a:pt x="714629" y="1506664"/>
                </a:lnTo>
                <a:lnTo>
                  <a:pt x="716864" y="1507629"/>
                </a:lnTo>
                <a:lnTo>
                  <a:pt x="717448" y="1506270"/>
                </a:lnTo>
                <a:lnTo>
                  <a:pt x="721753" y="1503794"/>
                </a:lnTo>
                <a:lnTo>
                  <a:pt x="723950" y="1502524"/>
                </a:lnTo>
                <a:lnTo>
                  <a:pt x="1393317" y="1116698"/>
                </a:lnTo>
                <a:lnTo>
                  <a:pt x="1983054" y="1882597"/>
                </a:lnTo>
                <a:lnTo>
                  <a:pt x="1983854" y="1883613"/>
                </a:lnTo>
                <a:lnTo>
                  <a:pt x="1987943" y="1880069"/>
                </a:lnTo>
                <a:lnTo>
                  <a:pt x="2547442" y="1394294"/>
                </a:lnTo>
                <a:lnTo>
                  <a:pt x="2628925" y="483806"/>
                </a:lnTo>
                <a:lnTo>
                  <a:pt x="2630843" y="484174"/>
                </a:lnTo>
                <a:lnTo>
                  <a:pt x="2629382" y="482358"/>
                </a:lnTo>
                <a:lnTo>
                  <a:pt x="3015081" y="0"/>
                </a:lnTo>
                <a:close/>
              </a:path>
              <a:path w="4982210" h="1884045">
                <a:moveTo>
                  <a:pt x="4981918" y="12"/>
                </a:moveTo>
                <a:lnTo>
                  <a:pt x="4979454" y="12"/>
                </a:lnTo>
                <a:lnTo>
                  <a:pt x="4907623" y="633095"/>
                </a:lnTo>
                <a:lnTo>
                  <a:pt x="4527982" y="12"/>
                </a:lnTo>
                <a:lnTo>
                  <a:pt x="4525137" y="12"/>
                </a:lnTo>
                <a:lnTo>
                  <a:pt x="4905222" y="633818"/>
                </a:lnTo>
                <a:lnTo>
                  <a:pt x="4203522" y="284480"/>
                </a:lnTo>
                <a:lnTo>
                  <a:pt x="4203077" y="280885"/>
                </a:lnTo>
                <a:lnTo>
                  <a:pt x="4213276" y="288328"/>
                </a:lnTo>
                <a:lnTo>
                  <a:pt x="4214698" y="286359"/>
                </a:lnTo>
                <a:lnTo>
                  <a:pt x="4203128" y="277926"/>
                </a:lnTo>
                <a:lnTo>
                  <a:pt x="4367682" y="12"/>
                </a:lnTo>
                <a:lnTo>
                  <a:pt x="4364863" y="12"/>
                </a:lnTo>
                <a:lnTo>
                  <a:pt x="4202290" y="274586"/>
                </a:lnTo>
                <a:lnTo>
                  <a:pt x="4200868" y="263093"/>
                </a:lnTo>
                <a:lnTo>
                  <a:pt x="4200868" y="283171"/>
                </a:lnTo>
                <a:lnTo>
                  <a:pt x="4200258" y="282867"/>
                </a:lnTo>
                <a:lnTo>
                  <a:pt x="4200741" y="282041"/>
                </a:lnTo>
                <a:lnTo>
                  <a:pt x="4200868" y="283171"/>
                </a:lnTo>
                <a:lnTo>
                  <a:pt x="4200868" y="263093"/>
                </a:lnTo>
                <a:lnTo>
                  <a:pt x="4168317" y="0"/>
                </a:lnTo>
                <a:lnTo>
                  <a:pt x="4165854" y="0"/>
                </a:lnTo>
                <a:lnTo>
                  <a:pt x="4199966" y="275602"/>
                </a:lnTo>
                <a:lnTo>
                  <a:pt x="4199293" y="275120"/>
                </a:lnTo>
                <a:lnTo>
                  <a:pt x="4199293" y="279717"/>
                </a:lnTo>
                <a:lnTo>
                  <a:pt x="4198099" y="281787"/>
                </a:lnTo>
                <a:lnTo>
                  <a:pt x="4196880" y="281190"/>
                </a:lnTo>
                <a:lnTo>
                  <a:pt x="4196880" y="283895"/>
                </a:lnTo>
                <a:lnTo>
                  <a:pt x="3733698" y="1086281"/>
                </a:lnTo>
                <a:lnTo>
                  <a:pt x="3728834" y="1082865"/>
                </a:lnTo>
                <a:lnTo>
                  <a:pt x="3252254" y="386486"/>
                </a:lnTo>
                <a:lnTo>
                  <a:pt x="3255276" y="380161"/>
                </a:lnTo>
                <a:lnTo>
                  <a:pt x="4190403" y="280670"/>
                </a:lnTo>
                <a:lnTo>
                  <a:pt x="4196880" y="283895"/>
                </a:lnTo>
                <a:lnTo>
                  <a:pt x="4196880" y="281190"/>
                </a:lnTo>
                <a:lnTo>
                  <a:pt x="4194886" y="280187"/>
                </a:lnTo>
                <a:lnTo>
                  <a:pt x="4199293" y="279717"/>
                </a:lnTo>
                <a:lnTo>
                  <a:pt x="4199293" y="275120"/>
                </a:lnTo>
                <a:lnTo>
                  <a:pt x="3822903" y="0"/>
                </a:lnTo>
                <a:lnTo>
                  <a:pt x="3818775" y="0"/>
                </a:lnTo>
                <a:lnTo>
                  <a:pt x="4198251" y="277368"/>
                </a:lnTo>
                <a:lnTo>
                  <a:pt x="3256521" y="377583"/>
                </a:lnTo>
                <a:lnTo>
                  <a:pt x="3437521" y="0"/>
                </a:lnTo>
                <a:lnTo>
                  <a:pt x="3434816" y="0"/>
                </a:lnTo>
                <a:lnTo>
                  <a:pt x="3253676" y="377888"/>
                </a:lnTo>
                <a:lnTo>
                  <a:pt x="3252432" y="378028"/>
                </a:lnTo>
                <a:lnTo>
                  <a:pt x="3252432" y="380466"/>
                </a:lnTo>
                <a:lnTo>
                  <a:pt x="3250666" y="384162"/>
                </a:lnTo>
                <a:lnTo>
                  <a:pt x="3248431" y="380898"/>
                </a:lnTo>
                <a:lnTo>
                  <a:pt x="3252432" y="380466"/>
                </a:lnTo>
                <a:lnTo>
                  <a:pt x="3252432" y="378028"/>
                </a:lnTo>
                <a:lnTo>
                  <a:pt x="3246958" y="378599"/>
                </a:lnTo>
                <a:lnTo>
                  <a:pt x="3041180" y="0"/>
                </a:lnTo>
                <a:lnTo>
                  <a:pt x="3038411" y="0"/>
                </a:lnTo>
                <a:lnTo>
                  <a:pt x="3245281" y="380593"/>
                </a:lnTo>
                <a:lnTo>
                  <a:pt x="3726954" y="1084427"/>
                </a:lnTo>
                <a:lnTo>
                  <a:pt x="4357192" y="1525816"/>
                </a:lnTo>
                <a:lnTo>
                  <a:pt x="4356557" y="1520672"/>
                </a:lnTo>
                <a:lnTo>
                  <a:pt x="4354093" y="1500771"/>
                </a:lnTo>
                <a:lnTo>
                  <a:pt x="4354093" y="1520672"/>
                </a:lnTo>
                <a:lnTo>
                  <a:pt x="3735692" y="1087678"/>
                </a:lnTo>
                <a:lnTo>
                  <a:pt x="4199039" y="284975"/>
                </a:lnTo>
                <a:lnTo>
                  <a:pt x="4201236" y="286067"/>
                </a:lnTo>
                <a:lnTo>
                  <a:pt x="4354093" y="1520672"/>
                </a:lnTo>
                <a:lnTo>
                  <a:pt x="4354093" y="1500771"/>
                </a:lnTo>
                <a:lnTo>
                  <a:pt x="4203877" y="287375"/>
                </a:lnTo>
                <a:lnTo>
                  <a:pt x="4911610" y="639724"/>
                </a:lnTo>
                <a:lnTo>
                  <a:pt x="4909680" y="636524"/>
                </a:lnTo>
                <a:lnTo>
                  <a:pt x="4981918" y="12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9" name="bg object 39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3630205" y="9234919"/>
            <a:ext cx="150281" cy="150276"/>
          </a:xfrm>
          <a:prstGeom prst="rect">
            <a:avLst/>
          </a:prstGeom>
        </p:spPr>
      </p:pic>
      <p:pic>
        <p:nvPicPr>
          <p:cNvPr id="40" name="bg object 40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2043059" y="8351606"/>
            <a:ext cx="150283" cy="150276"/>
          </a:xfrm>
          <a:prstGeom prst="rect">
            <a:avLst/>
          </a:prstGeom>
        </p:spPr>
      </p:pic>
      <p:pic>
        <p:nvPicPr>
          <p:cNvPr id="41" name="bg object 41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1502593" y="9105703"/>
            <a:ext cx="85156" cy="85168"/>
          </a:xfrm>
          <a:prstGeom prst="rect">
            <a:avLst/>
          </a:prstGeom>
        </p:spPr>
      </p:pic>
      <p:sp>
        <p:nvSpPr>
          <p:cNvPr id="42" name="bg object 42"/>
          <p:cNvSpPr/>
          <p:nvPr/>
        </p:nvSpPr>
        <p:spPr>
          <a:xfrm>
            <a:off x="721736" y="9728540"/>
            <a:ext cx="77470" cy="25400"/>
          </a:xfrm>
          <a:custGeom>
            <a:avLst/>
            <a:gdLst/>
            <a:ahLst/>
            <a:cxnLst/>
            <a:rect l="l" t="t" r="r" b="b"/>
            <a:pathLst>
              <a:path w="77470" h="25400">
                <a:moveTo>
                  <a:pt x="38712" y="0"/>
                </a:moveTo>
                <a:lnTo>
                  <a:pt x="22135" y="3277"/>
                </a:lnTo>
                <a:lnTo>
                  <a:pt x="8123" y="12739"/>
                </a:lnTo>
                <a:lnTo>
                  <a:pt x="0" y="25059"/>
                </a:lnTo>
                <a:lnTo>
                  <a:pt x="77007" y="25059"/>
                </a:lnTo>
                <a:lnTo>
                  <a:pt x="68332" y="12203"/>
                </a:lnTo>
                <a:lnTo>
                  <a:pt x="54709" y="3220"/>
                </a:lnTo>
                <a:lnTo>
                  <a:pt x="38712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3" name="bg object 43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67767" y="8413616"/>
            <a:ext cx="85147" cy="85166"/>
          </a:xfrm>
          <a:prstGeom prst="rect">
            <a:avLst/>
          </a:prstGeom>
        </p:spPr>
      </p:pic>
      <p:sp>
        <p:nvSpPr>
          <p:cNvPr id="44" name="bg object 44"/>
          <p:cNvSpPr/>
          <p:nvPr/>
        </p:nvSpPr>
        <p:spPr>
          <a:xfrm>
            <a:off x="0" y="7322832"/>
            <a:ext cx="3910329" cy="2430780"/>
          </a:xfrm>
          <a:custGeom>
            <a:avLst/>
            <a:gdLst/>
            <a:ahLst/>
            <a:cxnLst/>
            <a:rect l="l" t="t" r="r" b="b"/>
            <a:pathLst>
              <a:path w="3910329" h="2430779">
                <a:moveTo>
                  <a:pt x="3909974" y="2430767"/>
                </a:moveTo>
                <a:lnTo>
                  <a:pt x="3707447" y="1988908"/>
                </a:lnTo>
                <a:lnTo>
                  <a:pt x="3706825" y="1987537"/>
                </a:lnTo>
                <a:lnTo>
                  <a:pt x="3707358" y="1987181"/>
                </a:lnTo>
                <a:lnTo>
                  <a:pt x="3706545" y="1985975"/>
                </a:lnTo>
                <a:lnTo>
                  <a:pt x="3705999" y="1985162"/>
                </a:lnTo>
                <a:lnTo>
                  <a:pt x="3704780" y="1985975"/>
                </a:lnTo>
                <a:lnTo>
                  <a:pt x="2975699" y="1950313"/>
                </a:lnTo>
                <a:lnTo>
                  <a:pt x="2925597" y="1947862"/>
                </a:lnTo>
                <a:lnTo>
                  <a:pt x="2922955" y="1916658"/>
                </a:lnTo>
                <a:lnTo>
                  <a:pt x="2922955" y="1945678"/>
                </a:lnTo>
                <a:lnTo>
                  <a:pt x="2921330" y="1943976"/>
                </a:lnTo>
                <a:lnTo>
                  <a:pt x="2921330" y="1947506"/>
                </a:lnTo>
                <a:lnTo>
                  <a:pt x="2917698" y="1947151"/>
                </a:lnTo>
                <a:lnTo>
                  <a:pt x="2917698" y="1949589"/>
                </a:lnTo>
                <a:lnTo>
                  <a:pt x="1956117" y="2207437"/>
                </a:lnTo>
                <a:lnTo>
                  <a:pt x="1547545" y="1814868"/>
                </a:lnTo>
                <a:lnTo>
                  <a:pt x="2917698" y="1949589"/>
                </a:lnTo>
                <a:lnTo>
                  <a:pt x="2917698" y="1947151"/>
                </a:lnTo>
                <a:lnTo>
                  <a:pt x="1546466" y="1812315"/>
                </a:lnTo>
                <a:lnTo>
                  <a:pt x="2106003" y="1092898"/>
                </a:lnTo>
                <a:lnTo>
                  <a:pt x="2921330" y="1947506"/>
                </a:lnTo>
                <a:lnTo>
                  <a:pt x="2921330" y="1943976"/>
                </a:lnTo>
                <a:lnTo>
                  <a:pt x="2108441" y="1091907"/>
                </a:lnTo>
                <a:lnTo>
                  <a:pt x="2841777" y="986155"/>
                </a:lnTo>
                <a:lnTo>
                  <a:pt x="2922955" y="1945678"/>
                </a:lnTo>
                <a:lnTo>
                  <a:pt x="2922955" y="1916658"/>
                </a:lnTo>
                <a:lnTo>
                  <a:pt x="2844203" y="986155"/>
                </a:lnTo>
                <a:lnTo>
                  <a:pt x="2843974" y="983386"/>
                </a:lnTo>
                <a:lnTo>
                  <a:pt x="2105253" y="1089888"/>
                </a:lnTo>
                <a:lnTo>
                  <a:pt x="1544040" y="1811502"/>
                </a:lnTo>
                <a:lnTo>
                  <a:pt x="1542618" y="1810118"/>
                </a:lnTo>
                <a:lnTo>
                  <a:pt x="1542846" y="1812467"/>
                </a:lnTo>
                <a:lnTo>
                  <a:pt x="936447" y="2016455"/>
                </a:lnTo>
                <a:lnTo>
                  <a:pt x="969873" y="1564741"/>
                </a:lnTo>
                <a:lnTo>
                  <a:pt x="967371" y="1476616"/>
                </a:lnTo>
                <a:lnTo>
                  <a:pt x="967371" y="1562773"/>
                </a:lnTo>
                <a:lnTo>
                  <a:pt x="967371" y="1565516"/>
                </a:lnTo>
                <a:lnTo>
                  <a:pt x="933970" y="2016721"/>
                </a:lnTo>
                <a:lnTo>
                  <a:pt x="420801" y="1904415"/>
                </a:lnTo>
                <a:lnTo>
                  <a:pt x="416255" y="1903437"/>
                </a:lnTo>
                <a:lnTo>
                  <a:pt x="419315" y="1898446"/>
                </a:lnTo>
                <a:lnTo>
                  <a:pt x="417576" y="1897380"/>
                </a:lnTo>
                <a:lnTo>
                  <a:pt x="961339" y="1562481"/>
                </a:lnTo>
                <a:lnTo>
                  <a:pt x="967371" y="1565516"/>
                </a:lnTo>
                <a:lnTo>
                  <a:pt x="967371" y="1562773"/>
                </a:lnTo>
                <a:lnTo>
                  <a:pt x="963790" y="1560969"/>
                </a:lnTo>
                <a:lnTo>
                  <a:pt x="967257" y="1558836"/>
                </a:lnTo>
                <a:lnTo>
                  <a:pt x="967371" y="1562773"/>
                </a:lnTo>
                <a:lnTo>
                  <a:pt x="967371" y="1476616"/>
                </a:lnTo>
                <a:lnTo>
                  <a:pt x="967181" y="1469910"/>
                </a:lnTo>
                <a:lnTo>
                  <a:pt x="967181" y="1556029"/>
                </a:lnTo>
                <a:lnTo>
                  <a:pt x="961237" y="1559699"/>
                </a:lnTo>
                <a:lnTo>
                  <a:pt x="958786" y="1558467"/>
                </a:lnTo>
                <a:lnTo>
                  <a:pt x="958786" y="1561198"/>
                </a:lnTo>
                <a:lnTo>
                  <a:pt x="416826" y="1894992"/>
                </a:lnTo>
                <a:lnTo>
                  <a:pt x="416826" y="1897837"/>
                </a:lnTo>
                <a:lnTo>
                  <a:pt x="413740" y="1902879"/>
                </a:lnTo>
                <a:lnTo>
                  <a:pt x="411378" y="1902371"/>
                </a:lnTo>
                <a:lnTo>
                  <a:pt x="411378" y="1906739"/>
                </a:lnTo>
                <a:lnTo>
                  <a:pt x="411124" y="1907146"/>
                </a:lnTo>
                <a:lnTo>
                  <a:pt x="410959" y="1906905"/>
                </a:lnTo>
                <a:lnTo>
                  <a:pt x="411378" y="1906739"/>
                </a:lnTo>
                <a:lnTo>
                  <a:pt x="411378" y="1902371"/>
                </a:lnTo>
                <a:lnTo>
                  <a:pt x="410159" y="1902117"/>
                </a:lnTo>
                <a:lnTo>
                  <a:pt x="410159" y="1904593"/>
                </a:lnTo>
                <a:lnTo>
                  <a:pt x="409625" y="1904796"/>
                </a:lnTo>
                <a:lnTo>
                  <a:pt x="409397" y="1904415"/>
                </a:lnTo>
                <a:lnTo>
                  <a:pt x="410159" y="1904593"/>
                </a:lnTo>
                <a:lnTo>
                  <a:pt x="410159" y="1902117"/>
                </a:lnTo>
                <a:lnTo>
                  <a:pt x="409968" y="1902066"/>
                </a:lnTo>
                <a:lnTo>
                  <a:pt x="416826" y="1897837"/>
                </a:lnTo>
                <a:lnTo>
                  <a:pt x="416826" y="1894992"/>
                </a:lnTo>
                <a:lnTo>
                  <a:pt x="407403" y="1900783"/>
                </a:lnTo>
                <a:lnTo>
                  <a:pt x="112585" y="1135862"/>
                </a:lnTo>
                <a:lnTo>
                  <a:pt x="958786" y="1561198"/>
                </a:lnTo>
                <a:lnTo>
                  <a:pt x="958786" y="1558467"/>
                </a:lnTo>
                <a:lnTo>
                  <a:pt x="121018" y="1137399"/>
                </a:lnTo>
                <a:lnTo>
                  <a:pt x="117309" y="1131163"/>
                </a:lnTo>
                <a:lnTo>
                  <a:pt x="940993" y="707034"/>
                </a:lnTo>
                <a:lnTo>
                  <a:pt x="943114" y="712216"/>
                </a:lnTo>
                <a:lnTo>
                  <a:pt x="943241" y="712508"/>
                </a:lnTo>
                <a:lnTo>
                  <a:pt x="967181" y="1556029"/>
                </a:lnTo>
                <a:lnTo>
                  <a:pt x="967181" y="1469910"/>
                </a:lnTo>
                <a:lnTo>
                  <a:pt x="945680" y="712508"/>
                </a:lnTo>
                <a:lnTo>
                  <a:pt x="945680" y="712216"/>
                </a:lnTo>
                <a:lnTo>
                  <a:pt x="940066" y="698487"/>
                </a:lnTo>
                <a:lnTo>
                  <a:pt x="940066" y="704773"/>
                </a:lnTo>
                <a:lnTo>
                  <a:pt x="116979" y="1128598"/>
                </a:lnTo>
                <a:lnTo>
                  <a:pt x="116979" y="1135367"/>
                </a:lnTo>
                <a:lnTo>
                  <a:pt x="113017" y="1133373"/>
                </a:lnTo>
                <a:lnTo>
                  <a:pt x="115138" y="1132281"/>
                </a:lnTo>
                <a:lnTo>
                  <a:pt x="116979" y="1135367"/>
                </a:lnTo>
                <a:lnTo>
                  <a:pt x="116979" y="1128598"/>
                </a:lnTo>
                <a:lnTo>
                  <a:pt x="116052" y="1129068"/>
                </a:lnTo>
                <a:lnTo>
                  <a:pt x="114782" y="1126921"/>
                </a:lnTo>
                <a:lnTo>
                  <a:pt x="654342" y="6007"/>
                </a:lnTo>
                <a:lnTo>
                  <a:pt x="940066" y="704773"/>
                </a:lnTo>
                <a:lnTo>
                  <a:pt x="940066" y="698487"/>
                </a:lnTo>
                <a:lnTo>
                  <a:pt x="656971" y="6007"/>
                </a:lnTo>
                <a:lnTo>
                  <a:pt x="654519" y="0"/>
                </a:lnTo>
                <a:lnTo>
                  <a:pt x="113880" y="1123175"/>
                </a:lnTo>
                <a:lnTo>
                  <a:pt x="113880" y="1130185"/>
                </a:lnTo>
                <a:lnTo>
                  <a:pt x="112991" y="1130642"/>
                </a:lnTo>
                <a:lnTo>
                  <a:pt x="113512" y="1129550"/>
                </a:lnTo>
                <a:lnTo>
                  <a:pt x="113880" y="1130185"/>
                </a:lnTo>
                <a:lnTo>
                  <a:pt x="113880" y="1123175"/>
                </a:lnTo>
                <a:lnTo>
                  <a:pt x="113284" y="1124407"/>
                </a:lnTo>
                <a:lnTo>
                  <a:pt x="0" y="934148"/>
                </a:lnTo>
                <a:lnTo>
                  <a:pt x="0" y="938911"/>
                </a:lnTo>
                <a:lnTo>
                  <a:pt x="112014" y="1127048"/>
                </a:lnTo>
                <a:lnTo>
                  <a:pt x="110451" y="1130300"/>
                </a:lnTo>
                <a:lnTo>
                  <a:pt x="105930" y="1118539"/>
                </a:lnTo>
                <a:lnTo>
                  <a:pt x="103644" y="1119416"/>
                </a:lnTo>
                <a:lnTo>
                  <a:pt x="108788" y="1132801"/>
                </a:lnTo>
                <a:lnTo>
                  <a:pt x="0" y="1187297"/>
                </a:lnTo>
                <a:lnTo>
                  <a:pt x="0" y="1190028"/>
                </a:lnTo>
                <a:lnTo>
                  <a:pt x="107683" y="1136078"/>
                </a:lnTo>
                <a:lnTo>
                  <a:pt x="0" y="1359789"/>
                </a:lnTo>
                <a:lnTo>
                  <a:pt x="0" y="1365427"/>
                </a:lnTo>
                <a:lnTo>
                  <a:pt x="110210" y="1136459"/>
                </a:lnTo>
                <a:lnTo>
                  <a:pt x="404850" y="1900936"/>
                </a:lnTo>
                <a:lnTo>
                  <a:pt x="404190" y="1900783"/>
                </a:lnTo>
                <a:lnTo>
                  <a:pt x="407327" y="1905711"/>
                </a:lnTo>
                <a:lnTo>
                  <a:pt x="0" y="2067420"/>
                </a:lnTo>
                <a:lnTo>
                  <a:pt x="0" y="2070049"/>
                </a:lnTo>
                <a:lnTo>
                  <a:pt x="408660" y="1907819"/>
                </a:lnTo>
                <a:lnTo>
                  <a:pt x="409714" y="1909445"/>
                </a:lnTo>
                <a:lnTo>
                  <a:pt x="90043" y="2430767"/>
                </a:lnTo>
                <a:lnTo>
                  <a:pt x="92900" y="2430767"/>
                </a:lnTo>
                <a:lnTo>
                  <a:pt x="411162" y="1911731"/>
                </a:lnTo>
                <a:lnTo>
                  <a:pt x="742581" y="2430767"/>
                </a:lnTo>
                <a:lnTo>
                  <a:pt x="745464" y="2430767"/>
                </a:lnTo>
                <a:lnTo>
                  <a:pt x="412584" y="1909419"/>
                </a:lnTo>
                <a:lnTo>
                  <a:pt x="414909" y="1905635"/>
                </a:lnTo>
                <a:lnTo>
                  <a:pt x="933424" y="2019096"/>
                </a:lnTo>
                <a:lnTo>
                  <a:pt x="769340" y="2430767"/>
                </a:lnTo>
                <a:lnTo>
                  <a:pt x="771969" y="2430767"/>
                </a:lnTo>
                <a:lnTo>
                  <a:pt x="936002" y="2019185"/>
                </a:lnTo>
                <a:lnTo>
                  <a:pt x="944118" y="2016455"/>
                </a:lnTo>
                <a:lnTo>
                  <a:pt x="1538147" y="1816620"/>
                </a:lnTo>
                <a:lnTo>
                  <a:pt x="779907" y="2430767"/>
                </a:lnTo>
                <a:lnTo>
                  <a:pt x="783793" y="2430767"/>
                </a:lnTo>
                <a:lnTo>
                  <a:pt x="1543164" y="1815680"/>
                </a:lnTo>
                <a:lnTo>
                  <a:pt x="1605826" y="2430767"/>
                </a:lnTo>
                <a:lnTo>
                  <a:pt x="1608277" y="2430767"/>
                </a:lnTo>
                <a:lnTo>
                  <a:pt x="1545717" y="1816481"/>
                </a:lnTo>
                <a:lnTo>
                  <a:pt x="1954225" y="2209000"/>
                </a:lnTo>
                <a:lnTo>
                  <a:pt x="1825409" y="2430767"/>
                </a:lnTo>
                <a:lnTo>
                  <a:pt x="1828228" y="2430767"/>
                </a:lnTo>
                <a:lnTo>
                  <a:pt x="1956574" y="2209838"/>
                </a:lnTo>
                <a:lnTo>
                  <a:pt x="2923489" y="1950554"/>
                </a:lnTo>
                <a:lnTo>
                  <a:pt x="3004705" y="2430767"/>
                </a:lnTo>
                <a:lnTo>
                  <a:pt x="3007182" y="2430767"/>
                </a:lnTo>
                <a:lnTo>
                  <a:pt x="2925965" y="1950554"/>
                </a:lnTo>
                <a:lnTo>
                  <a:pt x="2925927" y="1950313"/>
                </a:lnTo>
                <a:lnTo>
                  <a:pt x="3701389" y="1988261"/>
                </a:lnTo>
                <a:lnTo>
                  <a:pt x="3044533" y="2430767"/>
                </a:lnTo>
                <a:lnTo>
                  <a:pt x="3048889" y="2430767"/>
                </a:lnTo>
                <a:lnTo>
                  <a:pt x="3703078" y="1990051"/>
                </a:lnTo>
                <a:lnTo>
                  <a:pt x="3552926" y="2430767"/>
                </a:lnTo>
                <a:lnTo>
                  <a:pt x="3555504" y="2430767"/>
                </a:lnTo>
                <a:lnTo>
                  <a:pt x="3705504" y="1990509"/>
                </a:lnTo>
                <a:lnTo>
                  <a:pt x="3907307" y="2430767"/>
                </a:lnTo>
                <a:lnTo>
                  <a:pt x="3909974" y="2430767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5" name="bg object 45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12318827" y="587150"/>
            <a:ext cx="85156" cy="85157"/>
          </a:xfrm>
          <a:prstGeom prst="rect">
            <a:avLst/>
          </a:prstGeom>
        </p:spPr>
      </p:pic>
      <p:pic>
        <p:nvPicPr>
          <p:cNvPr id="46" name="bg object 46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11533879" y="1209983"/>
            <a:ext cx="85155" cy="85157"/>
          </a:xfrm>
          <a:prstGeom prst="rect">
            <a:avLst/>
          </a:prstGeom>
        </p:spPr>
      </p:pic>
      <p:pic>
        <p:nvPicPr>
          <p:cNvPr id="47" name="bg object 47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10588243" y="1578674"/>
            <a:ext cx="149123" cy="149123"/>
          </a:xfrm>
          <a:prstGeom prst="rect">
            <a:avLst/>
          </a:prstGeom>
        </p:spPr>
      </p:pic>
      <p:sp>
        <p:nvSpPr>
          <p:cNvPr id="48" name="bg object 48"/>
          <p:cNvSpPr/>
          <p:nvPr/>
        </p:nvSpPr>
        <p:spPr>
          <a:xfrm>
            <a:off x="10394715" y="0"/>
            <a:ext cx="2610485" cy="2164080"/>
          </a:xfrm>
          <a:custGeom>
            <a:avLst/>
            <a:gdLst/>
            <a:ahLst/>
            <a:cxnLst/>
            <a:rect l="l" t="t" r="r" b="b"/>
            <a:pathLst>
              <a:path w="2610484" h="2164080">
                <a:moveTo>
                  <a:pt x="503175" y="0"/>
                </a:moveTo>
                <a:lnTo>
                  <a:pt x="500464" y="0"/>
                </a:lnTo>
                <a:lnTo>
                  <a:pt x="12328" y="1014107"/>
                </a:lnTo>
                <a:lnTo>
                  <a:pt x="0" y="1039863"/>
                </a:lnTo>
                <a:lnTo>
                  <a:pt x="267900" y="1682953"/>
                </a:lnTo>
                <a:lnTo>
                  <a:pt x="495484" y="2164067"/>
                </a:lnTo>
                <a:lnTo>
                  <a:pt x="616410" y="2161603"/>
                </a:lnTo>
                <a:lnTo>
                  <a:pt x="497008" y="2161603"/>
                </a:lnTo>
                <a:lnTo>
                  <a:pt x="270122" y="1681962"/>
                </a:lnTo>
                <a:lnTo>
                  <a:pt x="2647" y="1039863"/>
                </a:lnTo>
                <a:lnTo>
                  <a:pt x="503175" y="0"/>
                </a:lnTo>
                <a:close/>
              </a:path>
              <a:path w="2610484" h="2164080">
                <a:moveTo>
                  <a:pt x="2610084" y="949368"/>
                </a:moveTo>
                <a:lnTo>
                  <a:pt x="2376455" y="1012012"/>
                </a:lnTo>
                <a:lnTo>
                  <a:pt x="2060390" y="1556181"/>
                </a:lnTo>
                <a:lnTo>
                  <a:pt x="1324260" y="2144737"/>
                </a:lnTo>
                <a:lnTo>
                  <a:pt x="497008" y="2161603"/>
                </a:lnTo>
                <a:lnTo>
                  <a:pt x="616410" y="2161603"/>
                </a:lnTo>
                <a:lnTo>
                  <a:pt x="1325137" y="2147163"/>
                </a:lnTo>
                <a:lnTo>
                  <a:pt x="2062257" y="1557807"/>
                </a:lnTo>
                <a:lnTo>
                  <a:pt x="2378068" y="1014107"/>
                </a:lnTo>
                <a:lnTo>
                  <a:pt x="2610084" y="951891"/>
                </a:lnTo>
                <a:lnTo>
                  <a:pt x="2610084" y="949368"/>
                </a:lnTo>
                <a:close/>
              </a:path>
              <a:path w="2610484" h="2164080">
                <a:moveTo>
                  <a:pt x="1380895" y="0"/>
                </a:moveTo>
                <a:lnTo>
                  <a:pt x="1378461" y="0"/>
                </a:lnTo>
                <a:lnTo>
                  <a:pt x="1388937" y="369023"/>
                </a:lnTo>
                <a:lnTo>
                  <a:pt x="1355236" y="824217"/>
                </a:lnTo>
                <a:lnTo>
                  <a:pt x="1365580" y="820737"/>
                </a:lnTo>
                <a:lnTo>
                  <a:pt x="1357941" y="820737"/>
                </a:lnTo>
                <a:lnTo>
                  <a:pt x="1391367" y="369023"/>
                </a:lnTo>
                <a:lnTo>
                  <a:pt x="1380895" y="0"/>
                </a:lnTo>
                <a:close/>
              </a:path>
              <a:path w="2610484" h="2164080">
                <a:moveTo>
                  <a:pt x="2447529" y="0"/>
                </a:moveTo>
                <a:lnTo>
                  <a:pt x="2444441" y="0"/>
                </a:lnTo>
                <a:lnTo>
                  <a:pt x="1964937" y="616546"/>
                </a:lnTo>
                <a:lnTo>
                  <a:pt x="1357941" y="820737"/>
                </a:lnTo>
                <a:lnTo>
                  <a:pt x="1365580" y="820737"/>
                </a:lnTo>
                <a:lnTo>
                  <a:pt x="1966410" y="618617"/>
                </a:lnTo>
                <a:lnTo>
                  <a:pt x="2447529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50" b="1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50" b="1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50240" y="2243328"/>
            <a:ext cx="5657088" cy="6437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697472" y="2243328"/>
            <a:ext cx="5657088" cy="6437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3004800" cy="9753600"/>
          </a:xfrm>
          <a:custGeom>
            <a:avLst/>
            <a:gdLst/>
            <a:ahLst/>
            <a:cxnLst/>
            <a:rect l="l" t="t" r="r" b="b"/>
            <a:pathLst>
              <a:path w="13004800" h="9753600">
                <a:moveTo>
                  <a:pt x="13004800" y="0"/>
                </a:moveTo>
                <a:lnTo>
                  <a:pt x="0" y="0"/>
                </a:lnTo>
                <a:lnTo>
                  <a:pt x="0" y="9753600"/>
                </a:lnTo>
                <a:lnTo>
                  <a:pt x="13004800" y="9753600"/>
                </a:lnTo>
                <a:lnTo>
                  <a:pt x="13004800" y="0"/>
                </a:lnTo>
                <a:close/>
              </a:path>
            </a:pathLst>
          </a:custGeom>
          <a:solidFill>
            <a:srgbClr val="E9E8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3809682" y="5313184"/>
            <a:ext cx="5385435" cy="817244"/>
          </a:xfrm>
          <a:custGeom>
            <a:avLst/>
            <a:gdLst/>
            <a:ahLst/>
            <a:cxnLst/>
            <a:rect l="l" t="t" r="r" b="b"/>
            <a:pathLst>
              <a:path w="5385434" h="817245">
                <a:moveTo>
                  <a:pt x="5385422" y="0"/>
                </a:moveTo>
                <a:lnTo>
                  <a:pt x="0" y="0"/>
                </a:lnTo>
                <a:lnTo>
                  <a:pt x="0" y="817130"/>
                </a:lnTo>
                <a:lnTo>
                  <a:pt x="5385422" y="817130"/>
                </a:lnTo>
                <a:lnTo>
                  <a:pt x="5385422" y="0"/>
                </a:lnTo>
                <a:close/>
              </a:path>
            </a:pathLst>
          </a:custGeom>
          <a:solidFill>
            <a:srgbClr val="79C1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5150739" y="6241224"/>
            <a:ext cx="2703830" cy="817244"/>
          </a:xfrm>
          <a:custGeom>
            <a:avLst/>
            <a:gdLst/>
            <a:ahLst/>
            <a:cxnLst/>
            <a:rect l="l" t="t" r="r" b="b"/>
            <a:pathLst>
              <a:path w="2703829" h="817245">
                <a:moveTo>
                  <a:pt x="2703334" y="0"/>
                </a:moveTo>
                <a:lnTo>
                  <a:pt x="0" y="0"/>
                </a:lnTo>
                <a:lnTo>
                  <a:pt x="0" y="817118"/>
                </a:lnTo>
                <a:lnTo>
                  <a:pt x="2703334" y="817118"/>
                </a:lnTo>
                <a:lnTo>
                  <a:pt x="2703334" y="0"/>
                </a:lnTo>
                <a:close/>
              </a:path>
            </a:pathLst>
          </a:custGeom>
          <a:solidFill>
            <a:srgbClr val="79C1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50" b="1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3004800" cy="9753600"/>
          </a:xfrm>
          <a:custGeom>
            <a:avLst/>
            <a:gdLst/>
            <a:ahLst/>
            <a:cxnLst/>
            <a:rect l="l" t="t" r="r" b="b"/>
            <a:pathLst>
              <a:path w="13004800" h="9753600">
                <a:moveTo>
                  <a:pt x="13004800" y="0"/>
                </a:moveTo>
                <a:lnTo>
                  <a:pt x="0" y="0"/>
                </a:lnTo>
                <a:lnTo>
                  <a:pt x="0" y="9753600"/>
                </a:lnTo>
                <a:lnTo>
                  <a:pt x="13004800" y="9753600"/>
                </a:lnTo>
                <a:lnTo>
                  <a:pt x="13004800" y="0"/>
                </a:lnTo>
                <a:close/>
              </a:path>
            </a:pathLst>
          </a:custGeom>
          <a:solidFill>
            <a:srgbClr val="E9E8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3796414"/>
            <a:ext cx="11430" cy="83820"/>
          </a:xfrm>
          <a:custGeom>
            <a:avLst/>
            <a:gdLst/>
            <a:ahLst/>
            <a:cxnLst/>
            <a:rect l="l" t="t" r="r" b="b"/>
            <a:pathLst>
              <a:path w="11430" h="83820">
                <a:moveTo>
                  <a:pt x="0" y="0"/>
                </a:moveTo>
                <a:lnTo>
                  <a:pt x="0" y="83225"/>
                </a:lnTo>
                <a:lnTo>
                  <a:pt x="547" y="82602"/>
                </a:lnTo>
                <a:lnTo>
                  <a:pt x="11267" y="50962"/>
                </a:lnTo>
                <a:lnTo>
                  <a:pt x="8868" y="17646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44053" y="1783245"/>
            <a:ext cx="94551" cy="94564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88135" y="2706230"/>
            <a:ext cx="166878" cy="166877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7977" y="673557"/>
            <a:ext cx="94564" cy="94564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717126" y="777240"/>
            <a:ext cx="94564" cy="94564"/>
          </a:xfrm>
          <a:prstGeom prst="rect">
            <a:avLst/>
          </a:prstGeom>
        </p:spPr>
      </p:pic>
      <p:sp>
        <p:nvSpPr>
          <p:cNvPr id="22" name="bg object 22"/>
          <p:cNvSpPr/>
          <p:nvPr/>
        </p:nvSpPr>
        <p:spPr>
          <a:xfrm>
            <a:off x="0" y="0"/>
            <a:ext cx="3656965" cy="3727450"/>
          </a:xfrm>
          <a:custGeom>
            <a:avLst/>
            <a:gdLst/>
            <a:ahLst/>
            <a:cxnLst/>
            <a:rect l="l" t="t" r="r" b="b"/>
            <a:pathLst>
              <a:path w="3656965" h="3727450">
                <a:moveTo>
                  <a:pt x="3656622" y="819188"/>
                </a:moveTo>
                <a:lnTo>
                  <a:pt x="3653028" y="816978"/>
                </a:lnTo>
                <a:lnTo>
                  <a:pt x="3341941" y="12"/>
                </a:lnTo>
                <a:lnTo>
                  <a:pt x="3339020" y="12"/>
                </a:lnTo>
                <a:lnTo>
                  <a:pt x="3649205" y="814616"/>
                </a:lnTo>
                <a:lnTo>
                  <a:pt x="3647236" y="813409"/>
                </a:lnTo>
                <a:lnTo>
                  <a:pt x="3647236" y="816597"/>
                </a:lnTo>
                <a:lnTo>
                  <a:pt x="2769578" y="829678"/>
                </a:lnTo>
                <a:lnTo>
                  <a:pt x="2767317" y="826363"/>
                </a:lnTo>
                <a:lnTo>
                  <a:pt x="2781262" y="828522"/>
                </a:lnTo>
                <a:lnTo>
                  <a:pt x="2781681" y="825830"/>
                </a:lnTo>
                <a:lnTo>
                  <a:pt x="2766288" y="823455"/>
                </a:lnTo>
                <a:lnTo>
                  <a:pt x="2766288" y="829729"/>
                </a:lnTo>
                <a:lnTo>
                  <a:pt x="2765539" y="829741"/>
                </a:lnTo>
                <a:lnTo>
                  <a:pt x="2765590" y="828687"/>
                </a:lnTo>
                <a:lnTo>
                  <a:pt x="2766288" y="829729"/>
                </a:lnTo>
                <a:lnTo>
                  <a:pt x="2766288" y="823455"/>
                </a:lnTo>
                <a:lnTo>
                  <a:pt x="2765844" y="823379"/>
                </a:lnTo>
                <a:lnTo>
                  <a:pt x="2796641" y="290677"/>
                </a:lnTo>
                <a:lnTo>
                  <a:pt x="3647236" y="816597"/>
                </a:lnTo>
                <a:lnTo>
                  <a:pt x="3647236" y="813409"/>
                </a:lnTo>
                <a:lnTo>
                  <a:pt x="2797581" y="288048"/>
                </a:lnTo>
                <a:lnTo>
                  <a:pt x="3075355" y="12"/>
                </a:lnTo>
                <a:lnTo>
                  <a:pt x="3071571" y="12"/>
                </a:lnTo>
                <a:lnTo>
                  <a:pt x="2794089" y="287743"/>
                </a:lnTo>
                <a:lnTo>
                  <a:pt x="2763291" y="820483"/>
                </a:lnTo>
                <a:lnTo>
                  <a:pt x="2762935" y="819975"/>
                </a:lnTo>
                <a:lnTo>
                  <a:pt x="2762935" y="827125"/>
                </a:lnTo>
                <a:lnTo>
                  <a:pt x="2762808" y="829779"/>
                </a:lnTo>
                <a:lnTo>
                  <a:pt x="2762681" y="829792"/>
                </a:lnTo>
                <a:lnTo>
                  <a:pt x="2762681" y="832523"/>
                </a:lnTo>
                <a:lnTo>
                  <a:pt x="2714256" y="1868830"/>
                </a:lnTo>
                <a:lnTo>
                  <a:pt x="2707690" y="1867941"/>
                </a:lnTo>
                <a:lnTo>
                  <a:pt x="1875637" y="1420050"/>
                </a:lnTo>
                <a:lnTo>
                  <a:pt x="1875396" y="1412240"/>
                </a:lnTo>
                <a:lnTo>
                  <a:pt x="2754579" y="832637"/>
                </a:lnTo>
                <a:lnTo>
                  <a:pt x="2762681" y="832523"/>
                </a:lnTo>
                <a:lnTo>
                  <a:pt x="2762681" y="829792"/>
                </a:lnTo>
                <a:lnTo>
                  <a:pt x="2758821" y="829843"/>
                </a:lnTo>
                <a:lnTo>
                  <a:pt x="2762935" y="827125"/>
                </a:lnTo>
                <a:lnTo>
                  <a:pt x="2762935" y="819975"/>
                </a:lnTo>
                <a:lnTo>
                  <a:pt x="2202002" y="0"/>
                </a:lnTo>
                <a:lnTo>
                  <a:pt x="2198674" y="0"/>
                </a:lnTo>
                <a:lnTo>
                  <a:pt x="2761500" y="822693"/>
                </a:lnTo>
                <a:lnTo>
                  <a:pt x="2760688" y="822579"/>
                </a:lnTo>
                <a:lnTo>
                  <a:pt x="2760688" y="825334"/>
                </a:lnTo>
                <a:lnTo>
                  <a:pt x="1875307" y="1409026"/>
                </a:lnTo>
                <a:lnTo>
                  <a:pt x="1872856" y="1326845"/>
                </a:lnTo>
                <a:lnTo>
                  <a:pt x="1872856" y="1418564"/>
                </a:lnTo>
                <a:lnTo>
                  <a:pt x="1868982" y="1416481"/>
                </a:lnTo>
                <a:lnTo>
                  <a:pt x="1872716" y="1414018"/>
                </a:lnTo>
                <a:lnTo>
                  <a:pt x="1872856" y="1418564"/>
                </a:lnTo>
                <a:lnTo>
                  <a:pt x="1872856" y="1326845"/>
                </a:lnTo>
                <a:lnTo>
                  <a:pt x="1872615" y="1318755"/>
                </a:lnTo>
                <a:lnTo>
                  <a:pt x="1872615" y="1410804"/>
                </a:lnTo>
                <a:lnTo>
                  <a:pt x="1866341" y="1414945"/>
                </a:lnTo>
                <a:lnTo>
                  <a:pt x="1450797" y="1133055"/>
                </a:lnTo>
                <a:lnTo>
                  <a:pt x="1447076" y="1130541"/>
                </a:lnTo>
                <a:lnTo>
                  <a:pt x="1448765" y="1128674"/>
                </a:lnTo>
                <a:lnTo>
                  <a:pt x="1846173" y="691362"/>
                </a:lnTo>
                <a:lnTo>
                  <a:pt x="1849310" y="697115"/>
                </a:lnTo>
                <a:lnTo>
                  <a:pt x="1851317" y="696023"/>
                </a:lnTo>
                <a:lnTo>
                  <a:pt x="1872615" y="1410804"/>
                </a:lnTo>
                <a:lnTo>
                  <a:pt x="1872615" y="1318755"/>
                </a:lnTo>
                <a:lnTo>
                  <a:pt x="1853692" y="684237"/>
                </a:lnTo>
                <a:lnTo>
                  <a:pt x="2760688" y="825334"/>
                </a:lnTo>
                <a:lnTo>
                  <a:pt x="2760688" y="822579"/>
                </a:lnTo>
                <a:lnTo>
                  <a:pt x="1854974" y="681672"/>
                </a:lnTo>
                <a:lnTo>
                  <a:pt x="1855482" y="681113"/>
                </a:lnTo>
                <a:lnTo>
                  <a:pt x="1851291" y="681316"/>
                </a:lnTo>
                <a:lnTo>
                  <a:pt x="1851291" y="695071"/>
                </a:lnTo>
                <a:lnTo>
                  <a:pt x="1848104" y="689229"/>
                </a:lnTo>
                <a:lnTo>
                  <a:pt x="1851012" y="686028"/>
                </a:lnTo>
                <a:lnTo>
                  <a:pt x="1851291" y="695071"/>
                </a:lnTo>
                <a:lnTo>
                  <a:pt x="1851291" y="681316"/>
                </a:lnTo>
                <a:lnTo>
                  <a:pt x="1849056" y="681418"/>
                </a:lnTo>
                <a:lnTo>
                  <a:pt x="1849056" y="684149"/>
                </a:lnTo>
                <a:lnTo>
                  <a:pt x="1848446" y="684822"/>
                </a:lnTo>
                <a:lnTo>
                  <a:pt x="1848535" y="684174"/>
                </a:lnTo>
                <a:lnTo>
                  <a:pt x="1849056" y="684149"/>
                </a:lnTo>
                <a:lnTo>
                  <a:pt x="1849056" y="681418"/>
                </a:lnTo>
                <a:lnTo>
                  <a:pt x="1947951" y="12"/>
                </a:lnTo>
                <a:lnTo>
                  <a:pt x="1945182" y="12"/>
                </a:lnTo>
                <a:lnTo>
                  <a:pt x="1846160" y="681558"/>
                </a:lnTo>
                <a:lnTo>
                  <a:pt x="1845754" y="681583"/>
                </a:lnTo>
                <a:lnTo>
                  <a:pt x="1845754" y="684314"/>
                </a:lnTo>
                <a:lnTo>
                  <a:pt x="1845691" y="684809"/>
                </a:lnTo>
                <a:lnTo>
                  <a:pt x="1845437" y="684326"/>
                </a:lnTo>
                <a:lnTo>
                  <a:pt x="1845754" y="684314"/>
                </a:lnTo>
                <a:lnTo>
                  <a:pt x="1845754" y="681583"/>
                </a:lnTo>
                <a:lnTo>
                  <a:pt x="1844789" y="681621"/>
                </a:lnTo>
                <a:lnTo>
                  <a:pt x="1844789" y="688835"/>
                </a:lnTo>
                <a:lnTo>
                  <a:pt x="1445069" y="1128674"/>
                </a:lnTo>
                <a:lnTo>
                  <a:pt x="1443545" y="1126756"/>
                </a:lnTo>
                <a:lnTo>
                  <a:pt x="1443545" y="1131150"/>
                </a:lnTo>
                <a:lnTo>
                  <a:pt x="1303832" y="1828622"/>
                </a:lnTo>
                <a:lnTo>
                  <a:pt x="1301940" y="1816798"/>
                </a:lnTo>
                <a:lnTo>
                  <a:pt x="1301940" y="1834083"/>
                </a:lnTo>
                <a:lnTo>
                  <a:pt x="1300276" y="1833346"/>
                </a:lnTo>
                <a:lnTo>
                  <a:pt x="1300276" y="1838756"/>
                </a:lnTo>
                <a:lnTo>
                  <a:pt x="404266" y="3093288"/>
                </a:lnTo>
                <a:lnTo>
                  <a:pt x="691095" y="2016023"/>
                </a:lnTo>
                <a:lnTo>
                  <a:pt x="1300276" y="1838756"/>
                </a:lnTo>
                <a:lnTo>
                  <a:pt x="1300276" y="1833346"/>
                </a:lnTo>
                <a:lnTo>
                  <a:pt x="1299743" y="1833105"/>
                </a:lnTo>
                <a:lnTo>
                  <a:pt x="1299743" y="1836077"/>
                </a:lnTo>
                <a:lnTo>
                  <a:pt x="690626" y="2013318"/>
                </a:lnTo>
                <a:lnTo>
                  <a:pt x="341807" y="1407464"/>
                </a:lnTo>
                <a:lnTo>
                  <a:pt x="1299743" y="1836077"/>
                </a:lnTo>
                <a:lnTo>
                  <a:pt x="1299743" y="1833105"/>
                </a:lnTo>
                <a:lnTo>
                  <a:pt x="340309" y="1403794"/>
                </a:lnTo>
                <a:lnTo>
                  <a:pt x="343077" y="1397139"/>
                </a:lnTo>
                <a:lnTo>
                  <a:pt x="1119657" y="717753"/>
                </a:lnTo>
                <a:lnTo>
                  <a:pt x="1121257" y="717753"/>
                </a:lnTo>
                <a:lnTo>
                  <a:pt x="1120736" y="722198"/>
                </a:lnTo>
                <a:lnTo>
                  <a:pt x="1120635" y="722998"/>
                </a:lnTo>
                <a:lnTo>
                  <a:pt x="1125143" y="728713"/>
                </a:lnTo>
                <a:lnTo>
                  <a:pt x="1301940" y="1834083"/>
                </a:lnTo>
                <a:lnTo>
                  <a:pt x="1301940" y="1816798"/>
                </a:lnTo>
                <a:lnTo>
                  <a:pt x="1128585" y="733069"/>
                </a:lnTo>
                <a:lnTo>
                  <a:pt x="1443545" y="1131150"/>
                </a:lnTo>
                <a:lnTo>
                  <a:pt x="1443545" y="1126756"/>
                </a:lnTo>
                <a:lnTo>
                  <a:pt x="1127709" y="727570"/>
                </a:lnTo>
                <a:lnTo>
                  <a:pt x="1126083" y="717435"/>
                </a:lnTo>
                <a:lnTo>
                  <a:pt x="1842414" y="684466"/>
                </a:lnTo>
                <a:lnTo>
                  <a:pt x="1844789" y="688835"/>
                </a:lnTo>
                <a:lnTo>
                  <a:pt x="1844789" y="681621"/>
                </a:lnTo>
                <a:lnTo>
                  <a:pt x="1843976" y="681647"/>
                </a:lnTo>
                <a:lnTo>
                  <a:pt x="1472907" y="12"/>
                </a:lnTo>
                <a:lnTo>
                  <a:pt x="1469809" y="12"/>
                </a:lnTo>
                <a:lnTo>
                  <a:pt x="1840953" y="681786"/>
                </a:lnTo>
                <a:lnTo>
                  <a:pt x="1125651" y="714730"/>
                </a:lnTo>
                <a:lnTo>
                  <a:pt x="1124902" y="709993"/>
                </a:lnTo>
                <a:lnTo>
                  <a:pt x="1207871" y="0"/>
                </a:lnTo>
                <a:lnTo>
                  <a:pt x="1205128" y="0"/>
                </a:lnTo>
                <a:lnTo>
                  <a:pt x="1124267" y="691883"/>
                </a:lnTo>
                <a:lnTo>
                  <a:pt x="1124267" y="723226"/>
                </a:lnTo>
                <a:lnTo>
                  <a:pt x="1123467" y="722198"/>
                </a:lnTo>
                <a:lnTo>
                  <a:pt x="1123734" y="719912"/>
                </a:lnTo>
                <a:lnTo>
                  <a:pt x="1124267" y="723226"/>
                </a:lnTo>
                <a:lnTo>
                  <a:pt x="1124267" y="691883"/>
                </a:lnTo>
                <a:lnTo>
                  <a:pt x="1121575" y="714908"/>
                </a:lnTo>
                <a:lnTo>
                  <a:pt x="1119568" y="715010"/>
                </a:lnTo>
                <a:lnTo>
                  <a:pt x="1116952" y="713105"/>
                </a:lnTo>
                <a:lnTo>
                  <a:pt x="1116952" y="716483"/>
                </a:lnTo>
                <a:lnTo>
                  <a:pt x="345465" y="1391424"/>
                </a:lnTo>
                <a:lnTo>
                  <a:pt x="741133" y="442582"/>
                </a:lnTo>
                <a:lnTo>
                  <a:pt x="1116952" y="716483"/>
                </a:lnTo>
                <a:lnTo>
                  <a:pt x="1116952" y="713105"/>
                </a:lnTo>
                <a:lnTo>
                  <a:pt x="742378" y="440118"/>
                </a:lnTo>
                <a:lnTo>
                  <a:pt x="1010691" y="12"/>
                </a:lnTo>
                <a:lnTo>
                  <a:pt x="1007491" y="12"/>
                </a:lnTo>
                <a:lnTo>
                  <a:pt x="739851" y="438988"/>
                </a:lnTo>
                <a:lnTo>
                  <a:pt x="738619" y="438823"/>
                </a:lnTo>
                <a:lnTo>
                  <a:pt x="738619" y="441566"/>
                </a:lnTo>
                <a:lnTo>
                  <a:pt x="339140" y="1399476"/>
                </a:lnTo>
                <a:lnTo>
                  <a:pt x="179971" y="362242"/>
                </a:lnTo>
                <a:lnTo>
                  <a:pt x="738619" y="441566"/>
                </a:lnTo>
                <a:lnTo>
                  <a:pt x="738619" y="438823"/>
                </a:lnTo>
                <a:lnTo>
                  <a:pt x="190119" y="360921"/>
                </a:lnTo>
                <a:lnTo>
                  <a:pt x="695185" y="0"/>
                </a:lnTo>
                <a:lnTo>
                  <a:pt x="690486" y="0"/>
                </a:lnTo>
                <a:lnTo>
                  <a:pt x="186207" y="360362"/>
                </a:lnTo>
                <a:lnTo>
                  <a:pt x="180492" y="359549"/>
                </a:lnTo>
                <a:lnTo>
                  <a:pt x="377761" y="0"/>
                </a:lnTo>
                <a:lnTo>
                  <a:pt x="374662" y="0"/>
                </a:lnTo>
                <a:lnTo>
                  <a:pt x="176936" y="360387"/>
                </a:lnTo>
                <a:lnTo>
                  <a:pt x="337121" y="1404340"/>
                </a:lnTo>
                <a:lnTo>
                  <a:pt x="336765" y="1405191"/>
                </a:lnTo>
                <a:lnTo>
                  <a:pt x="337553" y="1405547"/>
                </a:lnTo>
                <a:lnTo>
                  <a:pt x="688517" y="2015121"/>
                </a:lnTo>
                <a:lnTo>
                  <a:pt x="400113" y="3098368"/>
                </a:lnTo>
                <a:lnTo>
                  <a:pt x="0" y="2950210"/>
                </a:lnTo>
                <a:lnTo>
                  <a:pt x="0" y="2953118"/>
                </a:lnTo>
                <a:lnTo>
                  <a:pt x="398970" y="3100857"/>
                </a:lnTo>
                <a:lnTo>
                  <a:pt x="0" y="3721849"/>
                </a:lnTo>
                <a:lnTo>
                  <a:pt x="0" y="3726904"/>
                </a:lnTo>
                <a:lnTo>
                  <a:pt x="401561" y="3101898"/>
                </a:lnTo>
                <a:lnTo>
                  <a:pt x="1383195" y="3561384"/>
                </a:lnTo>
                <a:lnTo>
                  <a:pt x="1384655" y="3557689"/>
                </a:lnTo>
                <a:lnTo>
                  <a:pt x="1692402" y="2784945"/>
                </a:lnTo>
                <a:lnTo>
                  <a:pt x="1689074" y="2776804"/>
                </a:lnTo>
                <a:lnTo>
                  <a:pt x="1689074" y="2783992"/>
                </a:lnTo>
                <a:lnTo>
                  <a:pt x="1688680" y="2784094"/>
                </a:lnTo>
                <a:lnTo>
                  <a:pt x="1688680" y="2786900"/>
                </a:lnTo>
                <a:lnTo>
                  <a:pt x="1381721" y="3557689"/>
                </a:lnTo>
                <a:lnTo>
                  <a:pt x="407962" y="3101898"/>
                </a:lnTo>
                <a:lnTo>
                  <a:pt x="405130" y="3100578"/>
                </a:lnTo>
                <a:lnTo>
                  <a:pt x="1688680" y="2786900"/>
                </a:lnTo>
                <a:lnTo>
                  <a:pt x="1688680" y="2784094"/>
                </a:lnTo>
                <a:lnTo>
                  <a:pt x="404253" y="3097987"/>
                </a:lnTo>
                <a:lnTo>
                  <a:pt x="1303350" y="1839150"/>
                </a:lnTo>
                <a:lnTo>
                  <a:pt x="1689074" y="2783992"/>
                </a:lnTo>
                <a:lnTo>
                  <a:pt x="1689074" y="2776804"/>
                </a:lnTo>
                <a:lnTo>
                  <a:pt x="1305509" y="1837232"/>
                </a:lnTo>
                <a:lnTo>
                  <a:pt x="1307642" y="1836610"/>
                </a:lnTo>
                <a:lnTo>
                  <a:pt x="1305242" y="1835543"/>
                </a:lnTo>
                <a:lnTo>
                  <a:pt x="1445958" y="1133055"/>
                </a:lnTo>
                <a:lnTo>
                  <a:pt x="1865693" y="1417789"/>
                </a:lnTo>
                <a:lnTo>
                  <a:pt x="2706624" y="1870468"/>
                </a:lnTo>
                <a:lnTo>
                  <a:pt x="3560457" y="1985683"/>
                </a:lnTo>
                <a:lnTo>
                  <a:pt x="3558032" y="1982152"/>
                </a:lnTo>
                <a:lnTo>
                  <a:pt x="3554730" y="1977326"/>
                </a:lnTo>
                <a:lnTo>
                  <a:pt x="3554730" y="1982152"/>
                </a:lnTo>
                <a:lnTo>
                  <a:pt x="2716974" y="1869198"/>
                </a:lnTo>
                <a:lnTo>
                  <a:pt x="2765412" y="832472"/>
                </a:lnTo>
                <a:lnTo>
                  <a:pt x="2768142" y="832434"/>
                </a:lnTo>
                <a:lnTo>
                  <a:pt x="3554730" y="1982152"/>
                </a:lnTo>
                <a:lnTo>
                  <a:pt x="3554730" y="1977326"/>
                </a:lnTo>
                <a:lnTo>
                  <a:pt x="2771432" y="832383"/>
                </a:lnTo>
                <a:lnTo>
                  <a:pt x="3656622" y="81918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3" name="bg object 2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277824" y="8906371"/>
            <a:ext cx="253080" cy="253080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992358" y="8412648"/>
            <a:ext cx="143408" cy="143414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064068" y="7077889"/>
            <a:ext cx="143413" cy="143409"/>
          </a:xfrm>
          <a:prstGeom prst="rect">
            <a:avLst/>
          </a:prstGeom>
        </p:spPr>
      </p:pic>
      <p:pic>
        <p:nvPicPr>
          <p:cNvPr id="26" name="bg object 26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1644596" y="9022188"/>
            <a:ext cx="143413" cy="143421"/>
          </a:xfrm>
          <a:prstGeom prst="rect">
            <a:avLst/>
          </a:prstGeom>
        </p:spPr>
      </p:pic>
      <p:pic>
        <p:nvPicPr>
          <p:cNvPr id="27" name="bg object 27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1380455" y="6010597"/>
            <a:ext cx="251142" cy="251132"/>
          </a:xfrm>
          <a:prstGeom prst="rect">
            <a:avLst/>
          </a:prstGeom>
        </p:spPr>
      </p:pic>
      <p:sp>
        <p:nvSpPr>
          <p:cNvPr id="28" name="bg object 28"/>
          <p:cNvSpPr/>
          <p:nvPr/>
        </p:nvSpPr>
        <p:spPr>
          <a:xfrm>
            <a:off x="4213911" y="5371337"/>
            <a:ext cx="8790940" cy="4382770"/>
          </a:xfrm>
          <a:custGeom>
            <a:avLst/>
            <a:gdLst/>
            <a:ahLst/>
            <a:cxnLst/>
            <a:rect l="l" t="t" r="r" b="b"/>
            <a:pathLst>
              <a:path w="8790940" h="4382770">
                <a:moveTo>
                  <a:pt x="8790889" y="3976484"/>
                </a:moveTo>
                <a:lnTo>
                  <a:pt x="8589213" y="4382262"/>
                </a:lnTo>
                <a:lnTo>
                  <a:pt x="8593874" y="4382262"/>
                </a:lnTo>
                <a:lnTo>
                  <a:pt x="8790889" y="3985857"/>
                </a:lnTo>
                <a:lnTo>
                  <a:pt x="8790889" y="3976484"/>
                </a:lnTo>
                <a:close/>
              </a:path>
              <a:path w="8790940" h="4382770">
                <a:moveTo>
                  <a:pt x="8790889" y="3214319"/>
                </a:moveTo>
                <a:lnTo>
                  <a:pt x="8329358" y="3204387"/>
                </a:lnTo>
                <a:lnTo>
                  <a:pt x="8134680" y="3200196"/>
                </a:lnTo>
                <a:lnTo>
                  <a:pt x="7505763" y="3717112"/>
                </a:lnTo>
                <a:lnTo>
                  <a:pt x="7970799" y="1686102"/>
                </a:lnTo>
                <a:lnTo>
                  <a:pt x="7970990" y="1685188"/>
                </a:lnTo>
                <a:lnTo>
                  <a:pt x="7965834" y="1677949"/>
                </a:lnTo>
                <a:lnTo>
                  <a:pt x="7965834" y="1685124"/>
                </a:lnTo>
                <a:lnTo>
                  <a:pt x="7965516" y="1685353"/>
                </a:lnTo>
                <a:lnTo>
                  <a:pt x="7965516" y="1690395"/>
                </a:lnTo>
                <a:lnTo>
                  <a:pt x="7501433" y="3717404"/>
                </a:lnTo>
                <a:lnTo>
                  <a:pt x="7498956" y="3713721"/>
                </a:lnTo>
                <a:lnTo>
                  <a:pt x="7498956" y="3728161"/>
                </a:lnTo>
                <a:lnTo>
                  <a:pt x="7498512" y="3730104"/>
                </a:lnTo>
                <a:lnTo>
                  <a:pt x="7497686" y="3729240"/>
                </a:lnTo>
                <a:lnTo>
                  <a:pt x="7498956" y="3728161"/>
                </a:lnTo>
                <a:lnTo>
                  <a:pt x="7498956" y="3713721"/>
                </a:lnTo>
                <a:lnTo>
                  <a:pt x="7497927" y="3712197"/>
                </a:lnTo>
                <a:lnTo>
                  <a:pt x="7497927" y="3723602"/>
                </a:lnTo>
                <a:lnTo>
                  <a:pt x="7494816" y="3726218"/>
                </a:lnTo>
                <a:lnTo>
                  <a:pt x="7490612" y="3721798"/>
                </a:lnTo>
                <a:lnTo>
                  <a:pt x="7497927" y="3723602"/>
                </a:lnTo>
                <a:lnTo>
                  <a:pt x="7497927" y="3712197"/>
                </a:lnTo>
                <a:lnTo>
                  <a:pt x="7497635" y="3711752"/>
                </a:lnTo>
                <a:lnTo>
                  <a:pt x="7497635" y="3719245"/>
                </a:lnTo>
                <a:lnTo>
                  <a:pt x="5927014" y="3331197"/>
                </a:lnTo>
                <a:lnTo>
                  <a:pt x="6716903" y="2556726"/>
                </a:lnTo>
                <a:lnTo>
                  <a:pt x="7497635" y="3719245"/>
                </a:lnTo>
                <a:lnTo>
                  <a:pt x="7497635" y="3711752"/>
                </a:lnTo>
                <a:lnTo>
                  <a:pt x="6721132" y="2555519"/>
                </a:lnTo>
                <a:lnTo>
                  <a:pt x="6722275" y="2555506"/>
                </a:lnTo>
                <a:lnTo>
                  <a:pt x="6715150" y="2548496"/>
                </a:lnTo>
                <a:lnTo>
                  <a:pt x="7965516" y="1690395"/>
                </a:lnTo>
                <a:lnTo>
                  <a:pt x="7965516" y="1685353"/>
                </a:lnTo>
                <a:lnTo>
                  <a:pt x="6712217" y="2545461"/>
                </a:lnTo>
                <a:lnTo>
                  <a:pt x="6712217" y="2551430"/>
                </a:lnTo>
                <a:lnTo>
                  <a:pt x="6712090" y="2551442"/>
                </a:lnTo>
                <a:lnTo>
                  <a:pt x="6712090" y="2555595"/>
                </a:lnTo>
                <a:lnTo>
                  <a:pt x="6702323" y="2565171"/>
                </a:lnTo>
                <a:lnTo>
                  <a:pt x="6705549" y="2555646"/>
                </a:lnTo>
                <a:lnTo>
                  <a:pt x="6712090" y="2555595"/>
                </a:lnTo>
                <a:lnTo>
                  <a:pt x="6712090" y="2551442"/>
                </a:lnTo>
                <a:lnTo>
                  <a:pt x="6710845" y="2551455"/>
                </a:lnTo>
                <a:lnTo>
                  <a:pt x="6711658" y="2550896"/>
                </a:lnTo>
                <a:lnTo>
                  <a:pt x="6712217" y="2551430"/>
                </a:lnTo>
                <a:lnTo>
                  <a:pt x="6712217" y="2545461"/>
                </a:lnTo>
                <a:lnTo>
                  <a:pt x="6709778" y="2543175"/>
                </a:lnTo>
                <a:lnTo>
                  <a:pt x="7311771" y="765556"/>
                </a:lnTo>
                <a:lnTo>
                  <a:pt x="7965834" y="1685124"/>
                </a:lnTo>
                <a:lnTo>
                  <a:pt x="7965834" y="1677949"/>
                </a:lnTo>
                <a:lnTo>
                  <a:pt x="7314006" y="761492"/>
                </a:lnTo>
                <a:lnTo>
                  <a:pt x="7316152" y="759929"/>
                </a:lnTo>
                <a:lnTo>
                  <a:pt x="7312330" y="759142"/>
                </a:lnTo>
                <a:lnTo>
                  <a:pt x="7307021" y="751687"/>
                </a:lnTo>
                <a:lnTo>
                  <a:pt x="7307021" y="766584"/>
                </a:lnTo>
                <a:lnTo>
                  <a:pt x="6708622" y="2533637"/>
                </a:lnTo>
                <a:lnTo>
                  <a:pt x="6708622" y="2547912"/>
                </a:lnTo>
                <a:lnTo>
                  <a:pt x="6708038" y="2548318"/>
                </a:lnTo>
                <a:lnTo>
                  <a:pt x="6708292" y="2547569"/>
                </a:lnTo>
                <a:lnTo>
                  <a:pt x="6708622" y="2547912"/>
                </a:lnTo>
                <a:lnTo>
                  <a:pt x="6708622" y="2533637"/>
                </a:lnTo>
                <a:lnTo>
                  <a:pt x="6706489" y="2539936"/>
                </a:lnTo>
                <a:lnTo>
                  <a:pt x="6705003" y="2538476"/>
                </a:lnTo>
                <a:lnTo>
                  <a:pt x="6705003" y="2544318"/>
                </a:lnTo>
                <a:lnTo>
                  <a:pt x="6702565" y="2551519"/>
                </a:lnTo>
                <a:lnTo>
                  <a:pt x="5795873" y="2558834"/>
                </a:lnTo>
                <a:lnTo>
                  <a:pt x="6310808" y="2558834"/>
                </a:lnTo>
                <a:lnTo>
                  <a:pt x="6701155" y="2555684"/>
                </a:lnTo>
                <a:lnTo>
                  <a:pt x="6697967" y="2565108"/>
                </a:lnTo>
                <a:lnTo>
                  <a:pt x="6701244" y="2566225"/>
                </a:lnTo>
                <a:lnTo>
                  <a:pt x="5922276" y="3330016"/>
                </a:lnTo>
                <a:lnTo>
                  <a:pt x="5918771" y="3329165"/>
                </a:lnTo>
                <a:lnTo>
                  <a:pt x="5918771" y="3333458"/>
                </a:lnTo>
                <a:lnTo>
                  <a:pt x="5913793" y="3338334"/>
                </a:lnTo>
                <a:lnTo>
                  <a:pt x="5912116" y="3331807"/>
                </a:lnTo>
                <a:lnTo>
                  <a:pt x="5918771" y="3333458"/>
                </a:lnTo>
                <a:lnTo>
                  <a:pt x="5918771" y="3329165"/>
                </a:lnTo>
                <a:lnTo>
                  <a:pt x="5911088" y="3327260"/>
                </a:lnTo>
                <a:lnTo>
                  <a:pt x="5796038" y="2564333"/>
                </a:lnTo>
                <a:lnTo>
                  <a:pt x="5795289" y="2559342"/>
                </a:lnTo>
                <a:lnTo>
                  <a:pt x="5795873" y="2558834"/>
                </a:lnTo>
                <a:lnTo>
                  <a:pt x="5916892" y="1787944"/>
                </a:lnTo>
                <a:lnTo>
                  <a:pt x="5926544" y="1775675"/>
                </a:lnTo>
                <a:lnTo>
                  <a:pt x="6705003" y="2544318"/>
                </a:lnTo>
                <a:lnTo>
                  <a:pt x="6705003" y="2538476"/>
                </a:lnTo>
                <a:lnTo>
                  <a:pt x="5930227" y="1773440"/>
                </a:lnTo>
                <a:lnTo>
                  <a:pt x="5929147" y="1772373"/>
                </a:lnTo>
                <a:lnTo>
                  <a:pt x="5933643" y="1766646"/>
                </a:lnTo>
                <a:lnTo>
                  <a:pt x="7307021" y="766584"/>
                </a:lnTo>
                <a:lnTo>
                  <a:pt x="7307021" y="751687"/>
                </a:lnTo>
                <a:lnTo>
                  <a:pt x="7306348" y="750735"/>
                </a:lnTo>
                <a:lnTo>
                  <a:pt x="7306348" y="757897"/>
                </a:lnTo>
                <a:lnTo>
                  <a:pt x="7302208" y="757047"/>
                </a:lnTo>
                <a:lnTo>
                  <a:pt x="7302208" y="764921"/>
                </a:lnTo>
                <a:lnTo>
                  <a:pt x="5924715" y="1767992"/>
                </a:lnTo>
                <a:lnTo>
                  <a:pt x="5922505" y="1765833"/>
                </a:lnTo>
                <a:lnTo>
                  <a:pt x="5921311" y="1755584"/>
                </a:lnTo>
                <a:lnTo>
                  <a:pt x="5921311" y="1770481"/>
                </a:lnTo>
                <a:lnTo>
                  <a:pt x="5921260" y="1775663"/>
                </a:lnTo>
                <a:lnTo>
                  <a:pt x="5918225" y="1779524"/>
                </a:lnTo>
                <a:lnTo>
                  <a:pt x="5918517" y="1777657"/>
                </a:lnTo>
                <a:lnTo>
                  <a:pt x="5921260" y="1775663"/>
                </a:lnTo>
                <a:lnTo>
                  <a:pt x="5921260" y="1770519"/>
                </a:lnTo>
                <a:lnTo>
                  <a:pt x="5914669" y="1775307"/>
                </a:lnTo>
                <a:lnTo>
                  <a:pt x="5912955" y="1786216"/>
                </a:lnTo>
                <a:lnTo>
                  <a:pt x="5911634" y="1787906"/>
                </a:lnTo>
                <a:lnTo>
                  <a:pt x="5911634" y="1794649"/>
                </a:lnTo>
                <a:lnTo>
                  <a:pt x="5791517" y="2559647"/>
                </a:lnTo>
                <a:lnTo>
                  <a:pt x="4865179" y="3125101"/>
                </a:lnTo>
                <a:lnTo>
                  <a:pt x="5911634" y="1794649"/>
                </a:lnTo>
                <a:lnTo>
                  <a:pt x="5911634" y="1787906"/>
                </a:lnTo>
                <a:lnTo>
                  <a:pt x="4857153" y="3128607"/>
                </a:lnTo>
                <a:lnTo>
                  <a:pt x="4852619" y="3115157"/>
                </a:lnTo>
                <a:lnTo>
                  <a:pt x="4852619" y="3128200"/>
                </a:lnTo>
                <a:lnTo>
                  <a:pt x="4850219" y="3126765"/>
                </a:lnTo>
                <a:lnTo>
                  <a:pt x="4850219" y="3131604"/>
                </a:lnTo>
                <a:lnTo>
                  <a:pt x="2516746" y="3426028"/>
                </a:lnTo>
                <a:lnTo>
                  <a:pt x="4020934" y="2632367"/>
                </a:lnTo>
                <a:lnTo>
                  <a:pt x="4850219" y="3131604"/>
                </a:lnTo>
                <a:lnTo>
                  <a:pt x="4850219" y="3126765"/>
                </a:lnTo>
                <a:lnTo>
                  <a:pt x="4023487" y="2629039"/>
                </a:lnTo>
                <a:lnTo>
                  <a:pt x="4341406" y="1610995"/>
                </a:lnTo>
                <a:lnTo>
                  <a:pt x="4852619" y="3128200"/>
                </a:lnTo>
                <a:lnTo>
                  <a:pt x="4852619" y="3115157"/>
                </a:lnTo>
                <a:lnTo>
                  <a:pt x="4343959" y="1605508"/>
                </a:lnTo>
                <a:lnTo>
                  <a:pt x="4354296" y="1601736"/>
                </a:lnTo>
                <a:lnTo>
                  <a:pt x="5919571" y="1768792"/>
                </a:lnTo>
                <a:lnTo>
                  <a:pt x="5921311" y="1770481"/>
                </a:lnTo>
                <a:lnTo>
                  <a:pt x="5921311" y="1755584"/>
                </a:lnTo>
                <a:lnTo>
                  <a:pt x="5918149" y="1728431"/>
                </a:lnTo>
                <a:lnTo>
                  <a:pt x="5918149" y="1764461"/>
                </a:lnTo>
                <a:lnTo>
                  <a:pt x="4363161" y="1598485"/>
                </a:lnTo>
                <a:lnTo>
                  <a:pt x="5836082" y="1059776"/>
                </a:lnTo>
                <a:lnTo>
                  <a:pt x="5918149" y="1764461"/>
                </a:lnTo>
                <a:lnTo>
                  <a:pt x="5918149" y="1728431"/>
                </a:lnTo>
                <a:lnTo>
                  <a:pt x="5840133" y="1058583"/>
                </a:lnTo>
                <a:lnTo>
                  <a:pt x="7302208" y="764921"/>
                </a:lnTo>
                <a:lnTo>
                  <a:pt x="7302208" y="757047"/>
                </a:lnTo>
                <a:lnTo>
                  <a:pt x="7300709" y="756729"/>
                </a:lnTo>
                <a:lnTo>
                  <a:pt x="7300709" y="760984"/>
                </a:lnTo>
                <a:lnTo>
                  <a:pt x="5838787" y="1054595"/>
                </a:lnTo>
                <a:lnTo>
                  <a:pt x="5834621" y="1048575"/>
                </a:lnTo>
                <a:lnTo>
                  <a:pt x="5834621" y="1055878"/>
                </a:lnTo>
                <a:lnTo>
                  <a:pt x="4347565" y="1599755"/>
                </a:lnTo>
                <a:lnTo>
                  <a:pt x="5345239" y="347700"/>
                </a:lnTo>
                <a:lnTo>
                  <a:pt x="5834621" y="1055878"/>
                </a:lnTo>
                <a:lnTo>
                  <a:pt x="5834621" y="1048575"/>
                </a:lnTo>
                <a:lnTo>
                  <a:pt x="5357228" y="357708"/>
                </a:lnTo>
                <a:lnTo>
                  <a:pt x="7300709" y="760984"/>
                </a:lnTo>
                <a:lnTo>
                  <a:pt x="7300709" y="756729"/>
                </a:lnTo>
                <a:lnTo>
                  <a:pt x="5353786" y="352729"/>
                </a:lnTo>
                <a:lnTo>
                  <a:pt x="5348795" y="345490"/>
                </a:lnTo>
                <a:lnTo>
                  <a:pt x="6718224" y="4686"/>
                </a:lnTo>
                <a:lnTo>
                  <a:pt x="7277811" y="717765"/>
                </a:lnTo>
                <a:lnTo>
                  <a:pt x="7306348" y="757897"/>
                </a:lnTo>
                <a:lnTo>
                  <a:pt x="7306348" y="750735"/>
                </a:lnTo>
                <a:lnTo>
                  <a:pt x="7281138" y="715276"/>
                </a:lnTo>
                <a:lnTo>
                  <a:pt x="6723507" y="4686"/>
                </a:lnTo>
                <a:lnTo>
                  <a:pt x="6719837" y="0"/>
                </a:lnTo>
                <a:lnTo>
                  <a:pt x="5344185" y="342328"/>
                </a:lnTo>
                <a:lnTo>
                  <a:pt x="4340060" y="1602498"/>
                </a:lnTo>
                <a:lnTo>
                  <a:pt x="4338713" y="1602994"/>
                </a:lnTo>
                <a:lnTo>
                  <a:pt x="4339133" y="1604276"/>
                </a:lnTo>
                <a:lnTo>
                  <a:pt x="4019283" y="2628519"/>
                </a:lnTo>
                <a:lnTo>
                  <a:pt x="2506764" y="3426599"/>
                </a:lnTo>
                <a:lnTo>
                  <a:pt x="2174595" y="2620962"/>
                </a:lnTo>
                <a:lnTo>
                  <a:pt x="2170747" y="2622550"/>
                </a:lnTo>
                <a:lnTo>
                  <a:pt x="2502801" y="3427895"/>
                </a:lnTo>
                <a:lnTo>
                  <a:pt x="1196644" y="3658362"/>
                </a:lnTo>
                <a:lnTo>
                  <a:pt x="2176894" y="2615438"/>
                </a:lnTo>
                <a:lnTo>
                  <a:pt x="2170493" y="2611132"/>
                </a:lnTo>
                <a:lnTo>
                  <a:pt x="2170493" y="2616149"/>
                </a:lnTo>
                <a:lnTo>
                  <a:pt x="1193126" y="3656025"/>
                </a:lnTo>
                <a:lnTo>
                  <a:pt x="1359966" y="2070823"/>
                </a:lnTo>
                <a:lnTo>
                  <a:pt x="2170493" y="2616149"/>
                </a:lnTo>
                <a:lnTo>
                  <a:pt x="2170493" y="2611132"/>
                </a:lnTo>
                <a:lnTo>
                  <a:pt x="1365110" y="2069261"/>
                </a:lnTo>
                <a:lnTo>
                  <a:pt x="1358874" y="2065058"/>
                </a:lnTo>
                <a:lnTo>
                  <a:pt x="1355940" y="2065159"/>
                </a:lnTo>
                <a:lnTo>
                  <a:pt x="1355940" y="2069325"/>
                </a:lnTo>
                <a:lnTo>
                  <a:pt x="1188935" y="3656165"/>
                </a:lnTo>
                <a:lnTo>
                  <a:pt x="8229" y="2113623"/>
                </a:lnTo>
                <a:lnTo>
                  <a:pt x="1355940" y="2069325"/>
                </a:lnTo>
                <a:lnTo>
                  <a:pt x="1355940" y="2065159"/>
                </a:lnTo>
                <a:lnTo>
                  <a:pt x="0" y="2109724"/>
                </a:lnTo>
                <a:lnTo>
                  <a:pt x="1187881" y="3661626"/>
                </a:lnTo>
                <a:lnTo>
                  <a:pt x="1187119" y="3662413"/>
                </a:lnTo>
                <a:lnTo>
                  <a:pt x="1190155" y="3665283"/>
                </a:lnTo>
                <a:lnTo>
                  <a:pt x="1191882" y="3663429"/>
                </a:lnTo>
                <a:lnTo>
                  <a:pt x="1219593" y="3658539"/>
                </a:lnTo>
                <a:lnTo>
                  <a:pt x="1220597" y="3658362"/>
                </a:lnTo>
                <a:lnTo>
                  <a:pt x="2504287" y="3431870"/>
                </a:lnTo>
                <a:lnTo>
                  <a:pt x="2806560" y="4382262"/>
                </a:lnTo>
                <a:lnTo>
                  <a:pt x="2810941" y="4382262"/>
                </a:lnTo>
                <a:lnTo>
                  <a:pt x="2509494" y="3434537"/>
                </a:lnTo>
                <a:lnTo>
                  <a:pt x="3939197" y="4382262"/>
                </a:lnTo>
                <a:lnTo>
                  <a:pt x="3946741" y="4382262"/>
                </a:lnTo>
                <a:lnTo>
                  <a:pt x="2511526" y="3430879"/>
                </a:lnTo>
                <a:lnTo>
                  <a:pt x="4852911" y="3135452"/>
                </a:lnTo>
                <a:lnTo>
                  <a:pt x="4269752" y="4382262"/>
                </a:lnTo>
                <a:lnTo>
                  <a:pt x="4274350" y="4382262"/>
                </a:lnTo>
                <a:lnTo>
                  <a:pt x="4857305" y="3135884"/>
                </a:lnTo>
                <a:lnTo>
                  <a:pt x="4860201" y="3137611"/>
                </a:lnTo>
                <a:lnTo>
                  <a:pt x="4858918" y="3133814"/>
                </a:lnTo>
                <a:lnTo>
                  <a:pt x="5791835" y="2564333"/>
                </a:lnTo>
                <a:lnTo>
                  <a:pt x="5907100" y="3328632"/>
                </a:lnTo>
                <a:lnTo>
                  <a:pt x="5907227" y="3329457"/>
                </a:lnTo>
                <a:lnTo>
                  <a:pt x="6178181" y="4382262"/>
                </a:lnTo>
                <a:lnTo>
                  <a:pt x="6182487" y="4382262"/>
                </a:lnTo>
                <a:lnTo>
                  <a:pt x="5914987" y="3342983"/>
                </a:lnTo>
                <a:lnTo>
                  <a:pt x="5923508" y="3334626"/>
                </a:lnTo>
                <a:lnTo>
                  <a:pt x="7483107" y="3719944"/>
                </a:lnTo>
                <a:lnTo>
                  <a:pt x="7491628" y="3728897"/>
                </a:lnTo>
                <a:lnTo>
                  <a:pt x="6714401" y="4382262"/>
                </a:lnTo>
                <a:lnTo>
                  <a:pt x="6720865" y="4382262"/>
                </a:lnTo>
                <a:lnTo>
                  <a:pt x="7494486" y="3731920"/>
                </a:lnTo>
                <a:lnTo>
                  <a:pt x="7497394" y="3734968"/>
                </a:lnTo>
                <a:lnTo>
                  <a:pt x="7349210" y="4382262"/>
                </a:lnTo>
                <a:lnTo>
                  <a:pt x="7353478" y="4382262"/>
                </a:lnTo>
                <a:lnTo>
                  <a:pt x="7500848" y="3738588"/>
                </a:lnTo>
                <a:lnTo>
                  <a:pt x="8113395" y="4382262"/>
                </a:lnTo>
                <a:lnTo>
                  <a:pt x="8119148" y="4382262"/>
                </a:lnTo>
                <a:lnTo>
                  <a:pt x="7501953" y="3733736"/>
                </a:lnTo>
                <a:lnTo>
                  <a:pt x="7503338" y="3727729"/>
                </a:lnTo>
                <a:lnTo>
                  <a:pt x="7515352" y="3745598"/>
                </a:lnTo>
                <a:lnTo>
                  <a:pt x="7518806" y="3743261"/>
                </a:lnTo>
                <a:lnTo>
                  <a:pt x="7505166" y="3722967"/>
                </a:lnTo>
                <a:lnTo>
                  <a:pt x="8134020" y="3206127"/>
                </a:lnTo>
                <a:lnTo>
                  <a:pt x="8362607" y="4382262"/>
                </a:lnTo>
                <a:lnTo>
                  <a:pt x="8366849" y="4382262"/>
                </a:lnTo>
                <a:lnTo>
                  <a:pt x="8137919" y="3204438"/>
                </a:lnTo>
                <a:lnTo>
                  <a:pt x="8790889" y="3218484"/>
                </a:lnTo>
                <a:lnTo>
                  <a:pt x="8790889" y="321431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9" name="bg object 29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6329448" y="1451240"/>
            <a:ext cx="253080" cy="253082"/>
          </a:xfrm>
          <a:prstGeom prst="rect">
            <a:avLst/>
          </a:prstGeom>
        </p:spPr>
      </p:pic>
      <p:pic>
        <p:nvPicPr>
          <p:cNvPr id="30" name="bg object 30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9307828" y="2321658"/>
            <a:ext cx="253090" cy="253084"/>
          </a:xfrm>
          <a:prstGeom prst="rect">
            <a:avLst/>
          </a:prstGeom>
        </p:spPr>
      </p:pic>
      <p:pic>
        <p:nvPicPr>
          <p:cNvPr id="31" name="bg object 31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0043982" y="957524"/>
            <a:ext cx="143408" cy="143411"/>
          </a:xfrm>
          <a:prstGeom prst="rect">
            <a:avLst/>
          </a:prstGeom>
        </p:spPr>
      </p:pic>
      <p:pic>
        <p:nvPicPr>
          <p:cNvPr id="32" name="bg object 32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12696156" y="1567062"/>
            <a:ext cx="143413" cy="143414"/>
          </a:xfrm>
          <a:prstGeom prst="rect">
            <a:avLst/>
          </a:prstGeom>
        </p:spPr>
      </p:pic>
      <p:sp>
        <p:nvSpPr>
          <p:cNvPr id="33" name="bg object 33"/>
          <p:cNvSpPr/>
          <p:nvPr/>
        </p:nvSpPr>
        <p:spPr>
          <a:xfrm>
            <a:off x="5265534" y="0"/>
            <a:ext cx="7739380" cy="3733165"/>
          </a:xfrm>
          <a:custGeom>
            <a:avLst/>
            <a:gdLst/>
            <a:ahLst/>
            <a:cxnLst/>
            <a:rect l="l" t="t" r="r" b="b"/>
            <a:pathLst>
              <a:path w="7739380" h="3733165">
                <a:moveTo>
                  <a:pt x="7739266" y="594855"/>
                </a:moveTo>
                <a:lnTo>
                  <a:pt x="7501433" y="1633601"/>
                </a:lnTo>
                <a:lnTo>
                  <a:pt x="7498956" y="1629918"/>
                </a:lnTo>
                <a:lnTo>
                  <a:pt x="7498956" y="1644370"/>
                </a:lnTo>
                <a:lnTo>
                  <a:pt x="7498512" y="1646301"/>
                </a:lnTo>
                <a:lnTo>
                  <a:pt x="7497686" y="1645437"/>
                </a:lnTo>
                <a:lnTo>
                  <a:pt x="7498956" y="1644370"/>
                </a:lnTo>
                <a:lnTo>
                  <a:pt x="7498956" y="1629918"/>
                </a:lnTo>
                <a:lnTo>
                  <a:pt x="7497927" y="1628394"/>
                </a:lnTo>
                <a:lnTo>
                  <a:pt x="7497927" y="1639824"/>
                </a:lnTo>
                <a:lnTo>
                  <a:pt x="7497394" y="1640281"/>
                </a:lnTo>
                <a:lnTo>
                  <a:pt x="7497394" y="1651152"/>
                </a:lnTo>
                <a:lnTo>
                  <a:pt x="7023113" y="3722776"/>
                </a:lnTo>
                <a:lnTo>
                  <a:pt x="6282525" y="2666987"/>
                </a:lnTo>
                <a:lnTo>
                  <a:pt x="7494511" y="1648117"/>
                </a:lnTo>
                <a:lnTo>
                  <a:pt x="7497394" y="1651152"/>
                </a:lnTo>
                <a:lnTo>
                  <a:pt x="7497394" y="1640281"/>
                </a:lnTo>
                <a:lnTo>
                  <a:pt x="7494829" y="1642427"/>
                </a:lnTo>
                <a:lnTo>
                  <a:pt x="7491641" y="1639087"/>
                </a:lnTo>
                <a:lnTo>
                  <a:pt x="7491641" y="1645107"/>
                </a:lnTo>
                <a:lnTo>
                  <a:pt x="6280124" y="2663558"/>
                </a:lnTo>
                <a:lnTo>
                  <a:pt x="6274320" y="2655278"/>
                </a:lnTo>
                <a:lnTo>
                  <a:pt x="5914987" y="1259192"/>
                </a:lnTo>
                <a:lnTo>
                  <a:pt x="5923508" y="1250835"/>
                </a:lnTo>
                <a:lnTo>
                  <a:pt x="7483145" y="1636179"/>
                </a:lnTo>
                <a:lnTo>
                  <a:pt x="7491641" y="1645107"/>
                </a:lnTo>
                <a:lnTo>
                  <a:pt x="7491641" y="1639087"/>
                </a:lnTo>
                <a:lnTo>
                  <a:pt x="7490638" y="1638033"/>
                </a:lnTo>
                <a:lnTo>
                  <a:pt x="7497927" y="1639824"/>
                </a:lnTo>
                <a:lnTo>
                  <a:pt x="7497927" y="1628394"/>
                </a:lnTo>
                <a:lnTo>
                  <a:pt x="7497661" y="1627987"/>
                </a:lnTo>
                <a:lnTo>
                  <a:pt x="7497661" y="1635467"/>
                </a:lnTo>
                <a:lnTo>
                  <a:pt x="5927014" y="1247406"/>
                </a:lnTo>
                <a:lnTo>
                  <a:pt x="6716916" y="472935"/>
                </a:lnTo>
                <a:lnTo>
                  <a:pt x="7497661" y="1635467"/>
                </a:lnTo>
                <a:lnTo>
                  <a:pt x="7497661" y="1627987"/>
                </a:lnTo>
                <a:lnTo>
                  <a:pt x="6721145" y="471728"/>
                </a:lnTo>
                <a:lnTo>
                  <a:pt x="6722275" y="471716"/>
                </a:lnTo>
                <a:lnTo>
                  <a:pt x="6715163" y="464705"/>
                </a:lnTo>
                <a:lnTo>
                  <a:pt x="7392263" y="12"/>
                </a:lnTo>
                <a:lnTo>
                  <a:pt x="7384897" y="12"/>
                </a:lnTo>
                <a:lnTo>
                  <a:pt x="6712217" y="461670"/>
                </a:lnTo>
                <a:lnTo>
                  <a:pt x="6712217" y="467639"/>
                </a:lnTo>
                <a:lnTo>
                  <a:pt x="6712090" y="467652"/>
                </a:lnTo>
                <a:lnTo>
                  <a:pt x="6712090" y="471805"/>
                </a:lnTo>
                <a:lnTo>
                  <a:pt x="6702298" y="481406"/>
                </a:lnTo>
                <a:lnTo>
                  <a:pt x="6705536" y="471855"/>
                </a:lnTo>
                <a:lnTo>
                  <a:pt x="6712090" y="471805"/>
                </a:lnTo>
                <a:lnTo>
                  <a:pt x="6712090" y="467652"/>
                </a:lnTo>
                <a:lnTo>
                  <a:pt x="6710858" y="467664"/>
                </a:lnTo>
                <a:lnTo>
                  <a:pt x="6711670" y="467106"/>
                </a:lnTo>
                <a:lnTo>
                  <a:pt x="6712217" y="467639"/>
                </a:lnTo>
                <a:lnTo>
                  <a:pt x="6712217" y="461670"/>
                </a:lnTo>
                <a:lnTo>
                  <a:pt x="6709765" y="459371"/>
                </a:lnTo>
                <a:lnTo>
                  <a:pt x="6865340" y="0"/>
                </a:lnTo>
                <a:lnTo>
                  <a:pt x="6860946" y="0"/>
                </a:lnTo>
                <a:lnTo>
                  <a:pt x="6708622" y="449783"/>
                </a:lnTo>
                <a:lnTo>
                  <a:pt x="6708622" y="464121"/>
                </a:lnTo>
                <a:lnTo>
                  <a:pt x="6708013" y="464540"/>
                </a:lnTo>
                <a:lnTo>
                  <a:pt x="6708280" y="463765"/>
                </a:lnTo>
                <a:lnTo>
                  <a:pt x="6708622" y="464121"/>
                </a:lnTo>
                <a:lnTo>
                  <a:pt x="6708622" y="449783"/>
                </a:lnTo>
                <a:lnTo>
                  <a:pt x="6706476" y="456120"/>
                </a:lnTo>
                <a:lnTo>
                  <a:pt x="6244539" y="0"/>
                </a:lnTo>
                <a:lnTo>
                  <a:pt x="6238595" y="0"/>
                </a:lnTo>
                <a:lnTo>
                  <a:pt x="6704990" y="460514"/>
                </a:lnTo>
                <a:lnTo>
                  <a:pt x="6702539" y="467728"/>
                </a:lnTo>
                <a:lnTo>
                  <a:pt x="5795873" y="475043"/>
                </a:lnTo>
                <a:lnTo>
                  <a:pt x="6310808" y="475043"/>
                </a:lnTo>
                <a:lnTo>
                  <a:pt x="6701129" y="471893"/>
                </a:lnTo>
                <a:lnTo>
                  <a:pt x="6697942" y="481330"/>
                </a:lnTo>
                <a:lnTo>
                  <a:pt x="6701231" y="482447"/>
                </a:lnTo>
                <a:lnTo>
                  <a:pt x="5922276" y="1246225"/>
                </a:lnTo>
                <a:lnTo>
                  <a:pt x="5918771" y="1245374"/>
                </a:lnTo>
                <a:lnTo>
                  <a:pt x="5918771" y="1249667"/>
                </a:lnTo>
                <a:lnTo>
                  <a:pt x="5913793" y="1254544"/>
                </a:lnTo>
                <a:lnTo>
                  <a:pt x="5912104" y="1248016"/>
                </a:lnTo>
                <a:lnTo>
                  <a:pt x="5918771" y="1249667"/>
                </a:lnTo>
                <a:lnTo>
                  <a:pt x="5918771" y="1245374"/>
                </a:lnTo>
                <a:lnTo>
                  <a:pt x="5911088" y="1243469"/>
                </a:lnTo>
                <a:lnTo>
                  <a:pt x="5796038" y="480568"/>
                </a:lnTo>
                <a:lnTo>
                  <a:pt x="5795289" y="475551"/>
                </a:lnTo>
                <a:lnTo>
                  <a:pt x="5795873" y="475043"/>
                </a:lnTo>
                <a:lnTo>
                  <a:pt x="5870448" y="0"/>
                </a:lnTo>
                <a:lnTo>
                  <a:pt x="5866231" y="0"/>
                </a:lnTo>
                <a:lnTo>
                  <a:pt x="5791517" y="475894"/>
                </a:lnTo>
                <a:lnTo>
                  <a:pt x="4865116" y="1041374"/>
                </a:lnTo>
                <a:lnTo>
                  <a:pt x="5684190" y="0"/>
                </a:lnTo>
                <a:lnTo>
                  <a:pt x="5678894" y="0"/>
                </a:lnTo>
                <a:lnTo>
                  <a:pt x="4857140" y="1044803"/>
                </a:lnTo>
                <a:lnTo>
                  <a:pt x="4852936" y="1032332"/>
                </a:lnTo>
                <a:lnTo>
                  <a:pt x="4852936" y="1051648"/>
                </a:lnTo>
                <a:lnTo>
                  <a:pt x="4193311" y="2461920"/>
                </a:lnTo>
                <a:lnTo>
                  <a:pt x="4189666" y="2459507"/>
                </a:lnTo>
                <a:lnTo>
                  <a:pt x="4189666" y="2464511"/>
                </a:lnTo>
                <a:lnTo>
                  <a:pt x="3008096" y="2918358"/>
                </a:lnTo>
                <a:lnTo>
                  <a:pt x="2509482" y="1350733"/>
                </a:lnTo>
                <a:lnTo>
                  <a:pt x="4189666" y="2464511"/>
                </a:lnTo>
                <a:lnTo>
                  <a:pt x="4189666" y="2459507"/>
                </a:lnTo>
                <a:lnTo>
                  <a:pt x="2511514" y="1347076"/>
                </a:lnTo>
                <a:lnTo>
                  <a:pt x="4852936" y="1051648"/>
                </a:lnTo>
                <a:lnTo>
                  <a:pt x="4852936" y="1032332"/>
                </a:lnTo>
                <a:lnTo>
                  <a:pt x="4505109" y="0"/>
                </a:lnTo>
                <a:lnTo>
                  <a:pt x="4500715" y="0"/>
                </a:lnTo>
                <a:lnTo>
                  <a:pt x="4852606" y="1044397"/>
                </a:lnTo>
                <a:lnTo>
                  <a:pt x="4850168" y="1042936"/>
                </a:lnTo>
                <a:lnTo>
                  <a:pt x="4850168" y="1047800"/>
                </a:lnTo>
                <a:lnTo>
                  <a:pt x="2516848" y="1342212"/>
                </a:lnTo>
                <a:lnTo>
                  <a:pt x="4020934" y="548589"/>
                </a:lnTo>
                <a:lnTo>
                  <a:pt x="4850168" y="1047800"/>
                </a:lnTo>
                <a:lnTo>
                  <a:pt x="4850168" y="1042936"/>
                </a:lnTo>
                <a:lnTo>
                  <a:pt x="4023487" y="545261"/>
                </a:lnTo>
                <a:lnTo>
                  <a:pt x="4193756" y="12"/>
                </a:lnTo>
                <a:lnTo>
                  <a:pt x="4189387" y="12"/>
                </a:lnTo>
                <a:lnTo>
                  <a:pt x="4019283" y="544741"/>
                </a:lnTo>
                <a:lnTo>
                  <a:pt x="2506764" y="1342821"/>
                </a:lnTo>
                <a:lnTo>
                  <a:pt x="2174595" y="537197"/>
                </a:lnTo>
                <a:lnTo>
                  <a:pt x="2170747" y="538784"/>
                </a:lnTo>
                <a:lnTo>
                  <a:pt x="2502801" y="1344129"/>
                </a:lnTo>
                <a:lnTo>
                  <a:pt x="1196644" y="1574584"/>
                </a:lnTo>
                <a:lnTo>
                  <a:pt x="2176894" y="531660"/>
                </a:lnTo>
                <a:lnTo>
                  <a:pt x="1386700" y="12"/>
                </a:lnTo>
                <a:lnTo>
                  <a:pt x="1379258" y="12"/>
                </a:lnTo>
                <a:lnTo>
                  <a:pt x="2170493" y="532384"/>
                </a:lnTo>
                <a:lnTo>
                  <a:pt x="1193114" y="1572260"/>
                </a:lnTo>
                <a:lnTo>
                  <a:pt x="1358607" y="0"/>
                </a:lnTo>
                <a:lnTo>
                  <a:pt x="1354416" y="0"/>
                </a:lnTo>
                <a:lnTo>
                  <a:pt x="1188923" y="1572361"/>
                </a:lnTo>
                <a:lnTo>
                  <a:pt x="8229" y="29845"/>
                </a:lnTo>
                <a:lnTo>
                  <a:pt x="915708" y="12"/>
                </a:lnTo>
                <a:lnTo>
                  <a:pt x="788962" y="12"/>
                </a:lnTo>
                <a:lnTo>
                  <a:pt x="0" y="25946"/>
                </a:lnTo>
                <a:lnTo>
                  <a:pt x="1187881" y="1577835"/>
                </a:lnTo>
                <a:lnTo>
                  <a:pt x="1187119" y="1578648"/>
                </a:lnTo>
                <a:lnTo>
                  <a:pt x="1190155" y="1581505"/>
                </a:lnTo>
                <a:lnTo>
                  <a:pt x="1191882" y="1579651"/>
                </a:lnTo>
                <a:lnTo>
                  <a:pt x="1219593" y="1574761"/>
                </a:lnTo>
                <a:lnTo>
                  <a:pt x="1220597" y="1574584"/>
                </a:lnTo>
                <a:lnTo>
                  <a:pt x="2504287" y="1348092"/>
                </a:lnTo>
                <a:lnTo>
                  <a:pt x="3004782" y="2921736"/>
                </a:lnTo>
                <a:lnTo>
                  <a:pt x="3005467" y="2923844"/>
                </a:lnTo>
                <a:lnTo>
                  <a:pt x="3019742" y="2918358"/>
                </a:lnTo>
                <a:lnTo>
                  <a:pt x="4195711" y="2466657"/>
                </a:lnTo>
                <a:lnTo>
                  <a:pt x="4857305" y="1052093"/>
                </a:lnTo>
                <a:lnTo>
                  <a:pt x="4860188" y="1053820"/>
                </a:lnTo>
                <a:lnTo>
                  <a:pt x="4858905" y="1050036"/>
                </a:lnTo>
                <a:lnTo>
                  <a:pt x="5791835" y="480568"/>
                </a:lnTo>
                <a:lnTo>
                  <a:pt x="5907100" y="1244854"/>
                </a:lnTo>
                <a:lnTo>
                  <a:pt x="5907227" y="1245692"/>
                </a:lnTo>
                <a:lnTo>
                  <a:pt x="6270371" y="2656675"/>
                </a:lnTo>
                <a:lnTo>
                  <a:pt x="7025081" y="3732834"/>
                </a:lnTo>
                <a:lnTo>
                  <a:pt x="7027380" y="3722776"/>
                </a:lnTo>
                <a:lnTo>
                  <a:pt x="7500861" y="1654784"/>
                </a:lnTo>
                <a:lnTo>
                  <a:pt x="7739253" y="1905292"/>
                </a:lnTo>
                <a:lnTo>
                  <a:pt x="7739253" y="1899272"/>
                </a:lnTo>
                <a:lnTo>
                  <a:pt x="7501966" y="1649933"/>
                </a:lnTo>
                <a:lnTo>
                  <a:pt x="7503350" y="1643926"/>
                </a:lnTo>
                <a:lnTo>
                  <a:pt x="7515365" y="1661795"/>
                </a:lnTo>
                <a:lnTo>
                  <a:pt x="7518819" y="1659470"/>
                </a:lnTo>
                <a:lnTo>
                  <a:pt x="7505166" y="1639189"/>
                </a:lnTo>
                <a:lnTo>
                  <a:pt x="7739253" y="1446784"/>
                </a:lnTo>
                <a:lnTo>
                  <a:pt x="7739253" y="1441399"/>
                </a:lnTo>
                <a:lnTo>
                  <a:pt x="7505763" y="1633321"/>
                </a:lnTo>
                <a:lnTo>
                  <a:pt x="7739266" y="613562"/>
                </a:lnTo>
                <a:lnTo>
                  <a:pt x="7739266" y="59485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4" name="bg object 34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642406" y="1431634"/>
            <a:ext cx="147785" cy="147788"/>
          </a:xfrm>
          <a:prstGeom prst="rect">
            <a:avLst/>
          </a:prstGeom>
        </p:spPr>
      </p:pic>
      <p:pic>
        <p:nvPicPr>
          <p:cNvPr id="35" name="bg object 35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2455087" y="1315618"/>
            <a:ext cx="147783" cy="147789"/>
          </a:xfrm>
          <a:prstGeom prst="rect">
            <a:avLst/>
          </a:prstGeom>
        </p:spPr>
      </p:pic>
      <p:pic>
        <p:nvPicPr>
          <p:cNvPr id="36" name="bg object 36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2578542" y="430783"/>
            <a:ext cx="83748" cy="83745"/>
          </a:xfrm>
          <a:prstGeom prst="rect">
            <a:avLst/>
          </a:prstGeom>
        </p:spPr>
      </p:pic>
      <p:pic>
        <p:nvPicPr>
          <p:cNvPr id="37" name="bg object 37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4159661" y="236364"/>
            <a:ext cx="83742" cy="83742"/>
          </a:xfrm>
          <a:prstGeom prst="rect">
            <a:avLst/>
          </a:prstGeom>
        </p:spPr>
      </p:pic>
      <p:sp>
        <p:nvSpPr>
          <p:cNvPr id="38" name="bg object 38"/>
          <p:cNvSpPr/>
          <p:nvPr/>
        </p:nvSpPr>
        <p:spPr>
          <a:xfrm>
            <a:off x="0" y="0"/>
            <a:ext cx="4982210" cy="1884045"/>
          </a:xfrm>
          <a:custGeom>
            <a:avLst/>
            <a:gdLst/>
            <a:ahLst/>
            <a:cxnLst/>
            <a:rect l="l" t="t" r="r" b="b"/>
            <a:pathLst>
              <a:path w="4982210" h="1884045">
                <a:moveTo>
                  <a:pt x="3015081" y="0"/>
                </a:moveTo>
                <a:lnTo>
                  <a:pt x="3011957" y="0"/>
                </a:lnTo>
                <a:lnTo>
                  <a:pt x="2631135" y="476224"/>
                </a:lnTo>
                <a:lnTo>
                  <a:pt x="2788005" y="12"/>
                </a:lnTo>
                <a:lnTo>
                  <a:pt x="2785440" y="12"/>
                </a:lnTo>
                <a:lnTo>
                  <a:pt x="2627363" y="479844"/>
                </a:lnTo>
                <a:lnTo>
                  <a:pt x="2626398" y="478637"/>
                </a:lnTo>
                <a:lnTo>
                  <a:pt x="2626398" y="484454"/>
                </a:lnTo>
                <a:lnTo>
                  <a:pt x="2545169" y="1392174"/>
                </a:lnTo>
                <a:lnTo>
                  <a:pt x="2543683" y="1391818"/>
                </a:lnTo>
                <a:lnTo>
                  <a:pt x="2543683" y="1394333"/>
                </a:lnTo>
                <a:lnTo>
                  <a:pt x="1984197" y="1880069"/>
                </a:lnTo>
                <a:lnTo>
                  <a:pt x="1396707" y="1117104"/>
                </a:lnTo>
                <a:lnTo>
                  <a:pt x="2543683" y="1394333"/>
                </a:lnTo>
                <a:lnTo>
                  <a:pt x="2543683" y="1391818"/>
                </a:lnTo>
                <a:lnTo>
                  <a:pt x="1397127" y="1114704"/>
                </a:lnTo>
                <a:lnTo>
                  <a:pt x="2626398" y="484454"/>
                </a:lnTo>
                <a:lnTo>
                  <a:pt x="2626398" y="478637"/>
                </a:lnTo>
                <a:lnTo>
                  <a:pt x="2244699" y="0"/>
                </a:lnTo>
                <a:lnTo>
                  <a:pt x="2241588" y="0"/>
                </a:lnTo>
                <a:lnTo>
                  <a:pt x="2624785" y="480504"/>
                </a:lnTo>
                <a:lnTo>
                  <a:pt x="2624137" y="480377"/>
                </a:lnTo>
                <a:lnTo>
                  <a:pt x="2624137" y="482866"/>
                </a:lnTo>
                <a:lnTo>
                  <a:pt x="1399032" y="1110983"/>
                </a:lnTo>
                <a:lnTo>
                  <a:pt x="2068131" y="373811"/>
                </a:lnTo>
                <a:lnTo>
                  <a:pt x="2624137" y="482866"/>
                </a:lnTo>
                <a:lnTo>
                  <a:pt x="2624137" y="480377"/>
                </a:lnTo>
                <a:lnTo>
                  <a:pt x="2068855" y="371475"/>
                </a:lnTo>
                <a:lnTo>
                  <a:pt x="2051939" y="0"/>
                </a:lnTo>
                <a:lnTo>
                  <a:pt x="2049500" y="0"/>
                </a:lnTo>
                <a:lnTo>
                  <a:pt x="2066455" y="372033"/>
                </a:lnTo>
                <a:lnTo>
                  <a:pt x="1393621" y="1113294"/>
                </a:lnTo>
                <a:lnTo>
                  <a:pt x="1049934" y="736371"/>
                </a:lnTo>
                <a:lnTo>
                  <a:pt x="1048131" y="738009"/>
                </a:lnTo>
                <a:lnTo>
                  <a:pt x="1391716" y="1114818"/>
                </a:lnTo>
                <a:lnTo>
                  <a:pt x="719048" y="1502524"/>
                </a:lnTo>
                <a:lnTo>
                  <a:pt x="1050086" y="732866"/>
                </a:lnTo>
                <a:lnTo>
                  <a:pt x="1046708" y="732028"/>
                </a:lnTo>
                <a:lnTo>
                  <a:pt x="1046708" y="734542"/>
                </a:lnTo>
                <a:lnTo>
                  <a:pt x="716648" y="1501914"/>
                </a:lnTo>
                <a:lnTo>
                  <a:pt x="491794" y="596379"/>
                </a:lnTo>
                <a:lnTo>
                  <a:pt x="1046708" y="734542"/>
                </a:lnTo>
                <a:lnTo>
                  <a:pt x="1046708" y="732028"/>
                </a:lnTo>
                <a:lnTo>
                  <a:pt x="500303" y="595985"/>
                </a:lnTo>
                <a:lnTo>
                  <a:pt x="490042" y="593432"/>
                </a:lnTo>
                <a:lnTo>
                  <a:pt x="0" y="789787"/>
                </a:lnTo>
                <a:lnTo>
                  <a:pt x="0" y="792416"/>
                </a:lnTo>
                <a:lnTo>
                  <a:pt x="489292" y="596366"/>
                </a:lnTo>
                <a:lnTo>
                  <a:pt x="714375" y="1502854"/>
                </a:lnTo>
                <a:lnTo>
                  <a:pt x="0" y="1045718"/>
                </a:lnTo>
                <a:lnTo>
                  <a:pt x="0" y="1048613"/>
                </a:lnTo>
                <a:lnTo>
                  <a:pt x="714870" y="1506067"/>
                </a:lnTo>
                <a:lnTo>
                  <a:pt x="714629" y="1506664"/>
                </a:lnTo>
                <a:lnTo>
                  <a:pt x="716864" y="1507629"/>
                </a:lnTo>
                <a:lnTo>
                  <a:pt x="717448" y="1506270"/>
                </a:lnTo>
                <a:lnTo>
                  <a:pt x="721753" y="1503794"/>
                </a:lnTo>
                <a:lnTo>
                  <a:pt x="723950" y="1502524"/>
                </a:lnTo>
                <a:lnTo>
                  <a:pt x="1393317" y="1116698"/>
                </a:lnTo>
                <a:lnTo>
                  <a:pt x="1983054" y="1882597"/>
                </a:lnTo>
                <a:lnTo>
                  <a:pt x="1983854" y="1883613"/>
                </a:lnTo>
                <a:lnTo>
                  <a:pt x="1987943" y="1880069"/>
                </a:lnTo>
                <a:lnTo>
                  <a:pt x="2547442" y="1394294"/>
                </a:lnTo>
                <a:lnTo>
                  <a:pt x="2628925" y="483806"/>
                </a:lnTo>
                <a:lnTo>
                  <a:pt x="2630843" y="484174"/>
                </a:lnTo>
                <a:lnTo>
                  <a:pt x="2629382" y="482358"/>
                </a:lnTo>
                <a:lnTo>
                  <a:pt x="3015081" y="0"/>
                </a:lnTo>
                <a:close/>
              </a:path>
              <a:path w="4982210" h="1884045">
                <a:moveTo>
                  <a:pt x="4981918" y="12"/>
                </a:moveTo>
                <a:lnTo>
                  <a:pt x="4979454" y="12"/>
                </a:lnTo>
                <a:lnTo>
                  <a:pt x="4907623" y="633095"/>
                </a:lnTo>
                <a:lnTo>
                  <a:pt x="4527982" y="12"/>
                </a:lnTo>
                <a:lnTo>
                  <a:pt x="4525137" y="12"/>
                </a:lnTo>
                <a:lnTo>
                  <a:pt x="4905222" y="633818"/>
                </a:lnTo>
                <a:lnTo>
                  <a:pt x="4203522" y="284480"/>
                </a:lnTo>
                <a:lnTo>
                  <a:pt x="4203077" y="280885"/>
                </a:lnTo>
                <a:lnTo>
                  <a:pt x="4213276" y="288328"/>
                </a:lnTo>
                <a:lnTo>
                  <a:pt x="4214698" y="286359"/>
                </a:lnTo>
                <a:lnTo>
                  <a:pt x="4203128" y="277926"/>
                </a:lnTo>
                <a:lnTo>
                  <a:pt x="4367682" y="12"/>
                </a:lnTo>
                <a:lnTo>
                  <a:pt x="4364863" y="12"/>
                </a:lnTo>
                <a:lnTo>
                  <a:pt x="4202290" y="274586"/>
                </a:lnTo>
                <a:lnTo>
                  <a:pt x="4200868" y="263093"/>
                </a:lnTo>
                <a:lnTo>
                  <a:pt x="4200868" y="283171"/>
                </a:lnTo>
                <a:lnTo>
                  <a:pt x="4200258" y="282867"/>
                </a:lnTo>
                <a:lnTo>
                  <a:pt x="4200741" y="282041"/>
                </a:lnTo>
                <a:lnTo>
                  <a:pt x="4200868" y="283171"/>
                </a:lnTo>
                <a:lnTo>
                  <a:pt x="4200868" y="263093"/>
                </a:lnTo>
                <a:lnTo>
                  <a:pt x="4168317" y="0"/>
                </a:lnTo>
                <a:lnTo>
                  <a:pt x="4165854" y="0"/>
                </a:lnTo>
                <a:lnTo>
                  <a:pt x="4199966" y="275602"/>
                </a:lnTo>
                <a:lnTo>
                  <a:pt x="4199293" y="275120"/>
                </a:lnTo>
                <a:lnTo>
                  <a:pt x="4199293" y="279717"/>
                </a:lnTo>
                <a:lnTo>
                  <a:pt x="4198099" y="281787"/>
                </a:lnTo>
                <a:lnTo>
                  <a:pt x="4196880" y="281190"/>
                </a:lnTo>
                <a:lnTo>
                  <a:pt x="4196880" y="283895"/>
                </a:lnTo>
                <a:lnTo>
                  <a:pt x="3733698" y="1086281"/>
                </a:lnTo>
                <a:lnTo>
                  <a:pt x="3728834" y="1082865"/>
                </a:lnTo>
                <a:lnTo>
                  <a:pt x="3252254" y="386486"/>
                </a:lnTo>
                <a:lnTo>
                  <a:pt x="3255276" y="380161"/>
                </a:lnTo>
                <a:lnTo>
                  <a:pt x="4190403" y="280670"/>
                </a:lnTo>
                <a:lnTo>
                  <a:pt x="4196880" y="283895"/>
                </a:lnTo>
                <a:lnTo>
                  <a:pt x="4196880" y="281190"/>
                </a:lnTo>
                <a:lnTo>
                  <a:pt x="4194886" y="280187"/>
                </a:lnTo>
                <a:lnTo>
                  <a:pt x="4199293" y="279717"/>
                </a:lnTo>
                <a:lnTo>
                  <a:pt x="4199293" y="275120"/>
                </a:lnTo>
                <a:lnTo>
                  <a:pt x="3822903" y="0"/>
                </a:lnTo>
                <a:lnTo>
                  <a:pt x="3818775" y="0"/>
                </a:lnTo>
                <a:lnTo>
                  <a:pt x="4198251" y="277368"/>
                </a:lnTo>
                <a:lnTo>
                  <a:pt x="3256521" y="377583"/>
                </a:lnTo>
                <a:lnTo>
                  <a:pt x="3437521" y="0"/>
                </a:lnTo>
                <a:lnTo>
                  <a:pt x="3434816" y="0"/>
                </a:lnTo>
                <a:lnTo>
                  <a:pt x="3253676" y="377888"/>
                </a:lnTo>
                <a:lnTo>
                  <a:pt x="3252432" y="378028"/>
                </a:lnTo>
                <a:lnTo>
                  <a:pt x="3252432" y="380466"/>
                </a:lnTo>
                <a:lnTo>
                  <a:pt x="3250666" y="384162"/>
                </a:lnTo>
                <a:lnTo>
                  <a:pt x="3248431" y="380898"/>
                </a:lnTo>
                <a:lnTo>
                  <a:pt x="3252432" y="380466"/>
                </a:lnTo>
                <a:lnTo>
                  <a:pt x="3252432" y="378028"/>
                </a:lnTo>
                <a:lnTo>
                  <a:pt x="3246958" y="378599"/>
                </a:lnTo>
                <a:lnTo>
                  <a:pt x="3041180" y="0"/>
                </a:lnTo>
                <a:lnTo>
                  <a:pt x="3038411" y="0"/>
                </a:lnTo>
                <a:lnTo>
                  <a:pt x="3245281" y="380593"/>
                </a:lnTo>
                <a:lnTo>
                  <a:pt x="3726954" y="1084427"/>
                </a:lnTo>
                <a:lnTo>
                  <a:pt x="4357192" y="1525816"/>
                </a:lnTo>
                <a:lnTo>
                  <a:pt x="4356557" y="1520672"/>
                </a:lnTo>
                <a:lnTo>
                  <a:pt x="4354093" y="1500771"/>
                </a:lnTo>
                <a:lnTo>
                  <a:pt x="4354093" y="1520672"/>
                </a:lnTo>
                <a:lnTo>
                  <a:pt x="3735692" y="1087678"/>
                </a:lnTo>
                <a:lnTo>
                  <a:pt x="4199039" y="284975"/>
                </a:lnTo>
                <a:lnTo>
                  <a:pt x="4201236" y="286067"/>
                </a:lnTo>
                <a:lnTo>
                  <a:pt x="4354093" y="1520672"/>
                </a:lnTo>
                <a:lnTo>
                  <a:pt x="4354093" y="1500771"/>
                </a:lnTo>
                <a:lnTo>
                  <a:pt x="4203877" y="287375"/>
                </a:lnTo>
                <a:lnTo>
                  <a:pt x="4911610" y="639724"/>
                </a:lnTo>
                <a:lnTo>
                  <a:pt x="4909680" y="636524"/>
                </a:lnTo>
                <a:lnTo>
                  <a:pt x="4981918" y="12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9" name="bg object 39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3630205" y="9234919"/>
            <a:ext cx="150281" cy="150276"/>
          </a:xfrm>
          <a:prstGeom prst="rect">
            <a:avLst/>
          </a:prstGeom>
        </p:spPr>
      </p:pic>
      <p:pic>
        <p:nvPicPr>
          <p:cNvPr id="40" name="bg object 40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2043059" y="8351606"/>
            <a:ext cx="150283" cy="150276"/>
          </a:xfrm>
          <a:prstGeom prst="rect">
            <a:avLst/>
          </a:prstGeom>
        </p:spPr>
      </p:pic>
      <p:pic>
        <p:nvPicPr>
          <p:cNvPr id="41" name="bg object 41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1502593" y="9105703"/>
            <a:ext cx="85156" cy="85168"/>
          </a:xfrm>
          <a:prstGeom prst="rect">
            <a:avLst/>
          </a:prstGeom>
        </p:spPr>
      </p:pic>
      <p:sp>
        <p:nvSpPr>
          <p:cNvPr id="42" name="bg object 42"/>
          <p:cNvSpPr/>
          <p:nvPr/>
        </p:nvSpPr>
        <p:spPr>
          <a:xfrm>
            <a:off x="721736" y="9728540"/>
            <a:ext cx="77470" cy="25400"/>
          </a:xfrm>
          <a:custGeom>
            <a:avLst/>
            <a:gdLst/>
            <a:ahLst/>
            <a:cxnLst/>
            <a:rect l="l" t="t" r="r" b="b"/>
            <a:pathLst>
              <a:path w="77470" h="25400">
                <a:moveTo>
                  <a:pt x="38712" y="0"/>
                </a:moveTo>
                <a:lnTo>
                  <a:pt x="22135" y="3277"/>
                </a:lnTo>
                <a:lnTo>
                  <a:pt x="8123" y="12739"/>
                </a:lnTo>
                <a:lnTo>
                  <a:pt x="0" y="25059"/>
                </a:lnTo>
                <a:lnTo>
                  <a:pt x="77007" y="25059"/>
                </a:lnTo>
                <a:lnTo>
                  <a:pt x="68332" y="12203"/>
                </a:lnTo>
                <a:lnTo>
                  <a:pt x="54709" y="3220"/>
                </a:lnTo>
                <a:lnTo>
                  <a:pt x="38712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3" name="bg object 43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67767" y="8413616"/>
            <a:ext cx="85147" cy="85166"/>
          </a:xfrm>
          <a:prstGeom prst="rect">
            <a:avLst/>
          </a:prstGeom>
        </p:spPr>
      </p:pic>
      <p:sp>
        <p:nvSpPr>
          <p:cNvPr id="44" name="bg object 44"/>
          <p:cNvSpPr/>
          <p:nvPr/>
        </p:nvSpPr>
        <p:spPr>
          <a:xfrm>
            <a:off x="0" y="7322832"/>
            <a:ext cx="3910329" cy="2430780"/>
          </a:xfrm>
          <a:custGeom>
            <a:avLst/>
            <a:gdLst/>
            <a:ahLst/>
            <a:cxnLst/>
            <a:rect l="l" t="t" r="r" b="b"/>
            <a:pathLst>
              <a:path w="3910329" h="2430779">
                <a:moveTo>
                  <a:pt x="3909974" y="2430767"/>
                </a:moveTo>
                <a:lnTo>
                  <a:pt x="3707447" y="1988908"/>
                </a:lnTo>
                <a:lnTo>
                  <a:pt x="3706825" y="1987537"/>
                </a:lnTo>
                <a:lnTo>
                  <a:pt x="3707358" y="1987181"/>
                </a:lnTo>
                <a:lnTo>
                  <a:pt x="3706545" y="1985975"/>
                </a:lnTo>
                <a:lnTo>
                  <a:pt x="3705999" y="1985162"/>
                </a:lnTo>
                <a:lnTo>
                  <a:pt x="3704780" y="1985975"/>
                </a:lnTo>
                <a:lnTo>
                  <a:pt x="2975699" y="1950313"/>
                </a:lnTo>
                <a:lnTo>
                  <a:pt x="2925597" y="1947862"/>
                </a:lnTo>
                <a:lnTo>
                  <a:pt x="2922955" y="1916658"/>
                </a:lnTo>
                <a:lnTo>
                  <a:pt x="2922955" y="1945678"/>
                </a:lnTo>
                <a:lnTo>
                  <a:pt x="2921330" y="1943976"/>
                </a:lnTo>
                <a:lnTo>
                  <a:pt x="2921330" y="1947506"/>
                </a:lnTo>
                <a:lnTo>
                  <a:pt x="2917698" y="1947151"/>
                </a:lnTo>
                <a:lnTo>
                  <a:pt x="2917698" y="1949589"/>
                </a:lnTo>
                <a:lnTo>
                  <a:pt x="1956117" y="2207437"/>
                </a:lnTo>
                <a:lnTo>
                  <a:pt x="1547545" y="1814868"/>
                </a:lnTo>
                <a:lnTo>
                  <a:pt x="2917698" y="1949589"/>
                </a:lnTo>
                <a:lnTo>
                  <a:pt x="2917698" y="1947151"/>
                </a:lnTo>
                <a:lnTo>
                  <a:pt x="1546466" y="1812315"/>
                </a:lnTo>
                <a:lnTo>
                  <a:pt x="2106003" y="1092898"/>
                </a:lnTo>
                <a:lnTo>
                  <a:pt x="2921330" y="1947506"/>
                </a:lnTo>
                <a:lnTo>
                  <a:pt x="2921330" y="1943976"/>
                </a:lnTo>
                <a:lnTo>
                  <a:pt x="2108441" y="1091907"/>
                </a:lnTo>
                <a:lnTo>
                  <a:pt x="2841777" y="986155"/>
                </a:lnTo>
                <a:lnTo>
                  <a:pt x="2922955" y="1945678"/>
                </a:lnTo>
                <a:lnTo>
                  <a:pt x="2922955" y="1916658"/>
                </a:lnTo>
                <a:lnTo>
                  <a:pt x="2844203" y="986155"/>
                </a:lnTo>
                <a:lnTo>
                  <a:pt x="2843974" y="983386"/>
                </a:lnTo>
                <a:lnTo>
                  <a:pt x="2105253" y="1089888"/>
                </a:lnTo>
                <a:lnTo>
                  <a:pt x="1544040" y="1811502"/>
                </a:lnTo>
                <a:lnTo>
                  <a:pt x="1542618" y="1810118"/>
                </a:lnTo>
                <a:lnTo>
                  <a:pt x="1542846" y="1812467"/>
                </a:lnTo>
                <a:lnTo>
                  <a:pt x="936447" y="2016455"/>
                </a:lnTo>
                <a:lnTo>
                  <a:pt x="969873" y="1564741"/>
                </a:lnTo>
                <a:lnTo>
                  <a:pt x="967371" y="1476616"/>
                </a:lnTo>
                <a:lnTo>
                  <a:pt x="967371" y="1562773"/>
                </a:lnTo>
                <a:lnTo>
                  <a:pt x="967371" y="1565516"/>
                </a:lnTo>
                <a:lnTo>
                  <a:pt x="933970" y="2016721"/>
                </a:lnTo>
                <a:lnTo>
                  <a:pt x="420801" y="1904415"/>
                </a:lnTo>
                <a:lnTo>
                  <a:pt x="416255" y="1903437"/>
                </a:lnTo>
                <a:lnTo>
                  <a:pt x="419315" y="1898446"/>
                </a:lnTo>
                <a:lnTo>
                  <a:pt x="417576" y="1897380"/>
                </a:lnTo>
                <a:lnTo>
                  <a:pt x="961339" y="1562481"/>
                </a:lnTo>
                <a:lnTo>
                  <a:pt x="967371" y="1565516"/>
                </a:lnTo>
                <a:lnTo>
                  <a:pt x="967371" y="1562773"/>
                </a:lnTo>
                <a:lnTo>
                  <a:pt x="963790" y="1560969"/>
                </a:lnTo>
                <a:lnTo>
                  <a:pt x="967257" y="1558836"/>
                </a:lnTo>
                <a:lnTo>
                  <a:pt x="967371" y="1562773"/>
                </a:lnTo>
                <a:lnTo>
                  <a:pt x="967371" y="1476616"/>
                </a:lnTo>
                <a:lnTo>
                  <a:pt x="967181" y="1469910"/>
                </a:lnTo>
                <a:lnTo>
                  <a:pt x="967181" y="1556029"/>
                </a:lnTo>
                <a:lnTo>
                  <a:pt x="961237" y="1559699"/>
                </a:lnTo>
                <a:lnTo>
                  <a:pt x="958786" y="1558467"/>
                </a:lnTo>
                <a:lnTo>
                  <a:pt x="958786" y="1561198"/>
                </a:lnTo>
                <a:lnTo>
                  <a:pt x="416826" y="1894992"/>
                </a:lnTo>
                <a:lnTo>
                  <a:pt x="416826" y="1897837"/>
                </a:lnTo>
                <a:lnTo>
                  <a:pt x="413740" y="1902879"/>
                </a:lnTo>
                <a:lnTo>
                  <a:pt x="411378" y="1902371"/>
                </a:lnTo>
                <a:lnTo>
                  <a:pt x="411378" y="1906739"/>
                </a:lnTo>
                <a:lnTo>
                  <a:pt x="411124" y="1907146"/>
                </a:lnTo>
                <a:lnTo>
                  <a:pt x="410959" y="1906905"/>
                </a:lnTo>
                <a:lnTo>
                  <a:pt x="411378" y="1906739"/>
                </a:lnTo>
                <a:lnTo>
                  <a:pt x="411378" y="1902371"/>
                </a:lnTo>
                <a:lnTo>
                  <a:pt x="410159" y="1902117"/>
                </a:lnTo>
                <a:lnTo>
                  <a:pt x="410159" y="1904593"/>
                </a:lnTo>
                <a:lnTo>
                  <a:pt x="409625" y="1904796"/>
                </a:lnTo>
                <a:lnTo>
                  <a:pt x="409397" y="1904415"/>
                </a:lnTo>
                <a:lnTo>
                  <a:pt x="410159" y="1904593"/>
                </a:lnTo>
                <a:lnTo>
                  <a:pt x="410159" y="1902117"/>
                </a:lnTo>
                <a:lnTo>
                  <a:pt x="409968" y="1902066"/>
                </a:lnTo>
                <a:lnTo>
                  <a:pt x="416826" y="1897837"/>
                </a:lnTo>
                <a:lnTo>
                  <a:pt x="416826" y="1894992"/>
                </a:lnTo>
                <a:lnTo>
                  <a:pt x="407403" y="1900783"/>
                </a:lnTo>
                <a:lnTo>
                  <a:pt x="112585" y="1135862"/>
                </a:lnTo>
                <a:lnTo>
                  <a:pt x="958786" y="1561198"/>
                </a:lnTo>
                <a:lnTo>
                  <a:pt x="958786" y="1558467"/>
                </a:lnTo>
                <a:lnTo>
                  <a:pt x="121018" y="1137399"/>
                </a:lnTo>
                <a:lnTo>
                  <a:pt x="117309" y="1131163"/>
                </a:lnTo>
                <a:lnTo>
                  <a:pt x="940993" y="707034"/>
                </a:lnTo>
                <a:lnTo>
                  <a:pt x="943114" y="712216"/>
                </a:lnTo>
                <a:lnTo>
                  <a:pt x="943241" y="712508"/>
                </a:lnTo>
                <a:lnTo>
                  <a:pt x="967181" y="1556029"/>
                </a:lnTo>
                <a:lnTo>
                  <a:pt x="967181" y="1469910"/>
                </a:lnTo>
                <a:lnTo>
                  <a:pt x="945680" y="712508"/>
                </a:lnTo>
                <a:lnTo>
                  <a:pt x="945680" y="712216"/>
                </a:lnTo>
                <a:lnTo>
                  <a:pt x="940066" y="698487"/>
                </a:lnTo>
                <a:lnTo>
                  <a:pt x="940066" y="704773"/>
                </a:lnTo>
                <a:lnTo>
                  <a:pt x="116979" y="1128598"/>
                </a:lnTo>
                <a:lnTo>
                  <a:pt x="116979" y="1135367"/>
                </a:lnTo>
                <a:lnTo>
                  <a:pt x="113017" y="1133373"/>
                </a:lnTo>
                <a:lnTo>
                  <a:pt x="115138" y="1132281"/>
                </a:lnTo>
                <a:lnTo>
                  <a:pt x="116979" y="1135367"/>
                </a:lnTo>
                <a:lnTo>
                  <a:pt x="116979" y="1128598"/>
                </a:lnTo>
                <a:lnTo>
                  <a:pt x="116052" y="1129068"/>
                </a:lnTo>
                <a:lnTo>
                  <a:pt x="114782" y="1126921"/>
                </a:lnTo>
                <a:lnTo>
                  <a:pt x="654342" y="6007"/>
                </a:lnTo>
                <a:lnTo>
                  <a:pt x="940066" y="704773"/>
                </a:lnTo>
                <a:lnTo>
                  <a:pt x="940066" y="698487"/>
                </a:lnTo>
                <a:lnTo>
                  <a:pt x="656971" y="6007"/>
                </a:lnTo>
                <a:lnTo>
                  <a:pt x="654519" y="0"/>
                </a:lnTo>
                <a:lnTo>
                  <a:pt x="113880" y="1123175"/>
                </a:lnTo>
                <a:lnTo>
                  <a:pt x="113880" y="1130185"/>
                </a:lnTo>
                <a:lnTo>
                  <a:pt x="112991" y="1130642"/>
                </a:lnTo>
                <a:lnTo>
                  <a:pt x="113512" y="1129550"/>
                </a:lnTo>
                <a:lnTo>
                  <a:pt x="113880" y="1130185"/>
                </a:lnTo>
                <a:lnTo>
                  <a:pt x="113880" y="1123175"/>
                </a:lnTo>
                <a:lnTo>
                  <a:pt x="113284" y="1124407"/>
                </a:lnTo>
                <a:lnTo>
                  <a:pt x="0" y="934148"/>
                </a:lnTo>
                <a:lnTo>
                  <a:pt x="0" y="938911"/>
                </a:lnTo>
                <a:lnTo>
                  <a:pt x="112014" y="1127048"/>
                </a:lnTo>
                <a:lnTo>
                  <a:pt x="110451" y="1130300"/>
                </a:lnTo>
                <a:lnTo>
                  <a:pt x="105930" y="1118539"/>
                </a:lnTo>
                <a:lnTo>
                  <a:pt x="103644" y="1119416"/>
                </a:lnTo>
                <a:lnTo>
                  <a:pt x="108788" y="1132801"/>
                </a:lnTo>
                <a:lnTo>
                  <a:pt x="0" y="1187297"/>
                </a:lnTo>
                <a:lnTo>
                  <a:pt x="0" y="1190028"/>
                </a:lnTo>
                <a:lnTo>
                  <a:pt x="107683" y="1136078"/>
                </a:lnTo>
                <a:lnTo>
                  <a:pt x="0" y="1359789"/>
                </a:lnTo>
                <a:lnTo>
                  <a:pt x="0" y="1365427"/>
                </a:lnTo>
                <a:lnTo>
                  <a:pt x="110210" y="1136459"/>
                </a:lnTo>
                <a:lnTo>
                  <a:pt x="404850" y="1900936"/>
                </a:lnTo>
                <a:lnTo>
                  <a:pt x="404190" y="1900783"/>
                </a:lnTo>
                <a:lnTo>
                  <a:pt x="407327" y="1905711"/>
                </a:lnTo>
                <a:lnTo>
                  <a:pt x="0" y="2067420"/>
                </a:lnTo>
                <a:lnTo>
                  <a:pt x="0" y="2070049"/>
                </a:lnTo>
                <a:lnTo>
                  <a:pt x="408660" y="1907819"/>
                </a:lnTo>
                <a:lnTo>
                  <a:pt x="409714" y="1909445"/>
                </a:lnTo>
                <a:lnTo>
                  <a:pt x="90043" y="2430767"/>
                </a:lnTo>
                <a:lnTo>
                  <a:pt x="92900" y="2430767"/>
                </a:lnTo>
                <a:lnTo>
                  <a:pt x="411162" y="1911731"/>
                </a:lnTo>
                <a:lnTo>
                  <a:pt x="742581" y="2430767"/>
                </a:lnTo>
                <a:lnTo>
                  <a:pt x="745464" y="2430767"/>
                </a:lnTo>
                <a:lnTo>
                  <a:pt x="412584" y="1909419"/>
                </a:lnTo>
                <a:lnTo>
                  <a:pt x="414909" y="1905635"/>
                </a:lnTo>
                <a:lnTo>
                  <a:pt x="933424" y="2019096"/>
                </a:lnTo>
                <a:lnTo>
                  <a:pt x="769340" y="2430767"/>
                </a:lnTo>
                <a:lnTo>
                  <a:pt x="771969" y="2430767"/>
                </a:lnTo>
                <a:lnTo>
                  <a:pt x="936002" y="2019185"/>
                </a:lnTo>
                <a:lnTo>
                  <a:pt x="944118" y="2016455"/>
                </a:lnTo>
                <a:lnTo>
                  <a:pt x="1538147" y="1816620"/>
                </a:lnTo>
                <a:lnTo>
                  <a:pt x="779907" y="2430767"/>
                </a:lnTo>
                <a:lnTo>
                  <a:pt x="783793" y="2430767"/>
                </a:lnTo>
                <a:lnTo>
                  <a:pt x="1543164" y="1815680"/>
                </a:lnTo>
                <a:lnTo>
                  <a:pt x="1605826" y="2430767"/>
                </a:lnTo>
                <a:lnTo>
                  <a:pt x="1608277" y="2430767"/>
                </a:lnTo>
                <a:lnTo>
                  <a:pt x="1545717" y="1816481"/>
                </a:lnTo>
                <a:lnTo>
                  <a:pt x="1954225" y="2209000"/>
                </a:lnTo>
                <a:lnTo>
                  <a:pt x="1825409" y="2430767"/>
                </a:lnTo>
                <a:lnTo>
                  <a:pt x="1828228" y="2430767"/>
                </a:lnTo>
                <a:lnTo>
                  <a:pt x="1956574" y="2209838"/>
                </a:lnTo>
                <a:lnTo>
                  <a:pt x="2923489" y="1950554"/>
                </a:lnTo>
                <a:lnTo>
                  <a:pt x="3004705" y="2430767"/>
                </a:lnTo>
                <a:lnTo>
                  <a:pt x="3007182" y="2430767"/>
                </a:lnTo>
                <a:lnTo>
                  <a:pt x="2925965" y="1950554"/>
                </a:lnTo>
                <a:lnTo>
                  <a:pt x="2925927" y="1950313"/>
                </a:lnTo>
                <a:lnTo>
                  <a:pt x="3701389" y="1988261"/>
                </a:lnTo>
                <a:lnTo>
                  <a:pt x="3044533" y="2430767"/>
                </a:lnTo>
                <a:lnTo>
                  <a:pt x="3048889" y="2430767"/>
                </a:lnTo>
                <a:lnTo>
                  <a:pt x="3703078" y="1990051"/>
                </a:lnTo>
                <a:lnTo>
                  <a:pt x="3552926" y="2430767"/>
                </a:lnTo>
                <a:lnTo>
                  <a:pt x="3555504" y="2430767"/>
                </a:lnTo>
                <a:lnTo>
                  <a:pt x="3705504" y="1990509"/>
                </a:lnTo>
                <a:lnTo>
                  <a:pt x="3907307" y="2430767"/>
                </a:lnTo>
                <a:lnTo>
                  <a:pt x="3909974" y="2430767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5" name="bg object 45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12318827" y="587150"/>
            <a:ext cx="85156" cy="85157"/>
          </a:xfrm>
          <a:prstGeom prst="rect">
            <a:avLst/>
          </a:prstGeom>
        </p:spPr>
      </p:pic>
      <p:pic>
        <p:nvPicPr>
          <p:cNvPr id="46" name="bg object 46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11533879" y="1209983"/>
            <a:ext cx="85155" cy="85157"/>
          </a:xfrm>
          <a:prstGeom prst="rect">
            <a:avLst/>
          </a:prstGeom>
        </p:spPr>
      </p:pic>
      <p:pic>
        <p:nvPicPr>
          <p:cNvPr id="47" name="bg object 47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10588243" y="1578674"/>
            <a:ext cx="149123" cy="149123"/>
          </a:xfrm>
          <a:prstGeom prst="rect">
            <a:avLst/>
          </a:prstGeom>
        </p:spPr>
      </p:pic>
      <p:sp>
        <p:nvSpPr>
          <p:cNvPr id="48" name="bg object 48"/>
          <p:cNvSpPr/>
          <p:nvPr/>
        </p:nvSpPr>
        <p:spPr>
          <a:xfrm>
            <a:off x="9886366" y="0"/>
            <a:ext cx="3118485" cy="2164080"/>
          </a:xfrm>
          <a:custGeom>
            <a:avLst/>
            <a:gdLst/>
            <a:ahLst/>
            <a:cxnLst/>
            <a:rect l="l" t="t" r="r" b="b"/>
            <a:pathLst>
              <a:path w="3118484" h="2164080">
                <a:moveTo>
                  <a:pt x="918451" y="12"/>
                </a:moveTo>
                <a:lnTo>
                  <a:pt x="913015" y="12"/>
                </a:lnTo>
                <a:lnTo>
                  <a:pt x="612648" y="150507"/>
                </a:lnTo>
                <a:lnTo>
                  <a:pt x="617397" y="12"/>
                </a:lnTo>
                <a:lnTo>
                  <a:pt x="614959" y="12"/>
                </a:lnTo>
                <a:lnTo>
                  <a:pt x="610184" y="150952"/>
                </a:lnTo>
                <a:lnTo>
                  <a:pt x="27584" y="5245"/>
                </a:lnTo>
                <a:lnTo>
                  <a:pt x="29527" y="2870"/>
                </a:lnTo>
                <a:lnTo>
                  <a:pt x="31864" y="12"/>
                </a:lnTo>
                <a:lnTo>
                  <a:pt x="28714" y="12"/>
                </a:lnTo>
                <a:lnTo>
                  <a:pt x="26377" y="2870"/>
                </a:lnTo>
                <a:lnTo>
                  <a:pt x="26136" y="12"/>
                </a:lnTo>
                <a:lnTo>
                  <a:pt x="23685" y="12"/>
                </a:lnTo>
                <a:lnTo>
                  <a:pt x="24041" y="4305"/>
                </a:lnTo>
                <a:lnTo>
                  <a:pt x="8915" y="12"/>
                </a:lnTo>
                <a:lnTo>
                  <a:pt x="0" y="12"/>
                </a:lnTo>
                <a:lnTo>
                  <a:pt x="24269" y="6896"/>
                </a:lnTo>
                <a:lnTo>
                  <a:pt x="24460" y="9067"/>
                </a:lnTo>
                <a:lnTo>
                  <a:pt x="25882" y="7327"/>
                </a:lnTo>
                <a:lnTo>
                  <a:pt x="611517" y="153784"/>
                </a:lnTo>
                <a:lnTo>
                  <a:pt x="616661" y="151206"/>
                </a:lnTo>
                <a:lnTo>
                  <a:pt x="918451" y="12"/>
                </a:lnTo>
                <a:close/>
              </a:path>
              <a:path w="3118484" h="2164080">
                <a:moveTo>
                  <a:pt x="3118434" y="679716"/>
                </a:moveTo>
                <a:lnTo>
                  <a:pt x="2476335" y="616585"/>
                </a:lnTo>
                <a:lnTo>
                  <a:pt x="2955874" y="0"/>
                </a:lnTo>
                <a:lnTo>
                  <a:pt x="2952788" y="0"/>
                </a:lnTo>
                <a:lnTo>
                  <a:pt x="2473909" y="615746"/>
                </a:lnTo>
                <a:lnTo>
                  <a:pt x="2472499" y="614387"/>
                </a:lnTo>
                <a:lnTo>
                  <a:pt x="2472728" y="616737"/>
                </a:lnTo>
                <a:lnTo>
                  <a:pt x="2468003" y="618337"/>
                </a:lnTo>
                <a:lnTo>
                  <a:pt x="2468003" y="620890"/>
                </a:lnTo>
                <a:lnTo>
                  <a:pt x="1698015" y="1244574"/>
                </a:lnTo>
                <a:lnTo>
                  <a:pt x="1865884" y="823442"/>
                </a:lnTo>
                <a:lnTo>
                  <a:pt x="1873923" y="820737"/>
                </a:lnTo>
                <a:lnTo>
                  <a:pt x="2468003" y="620890"/>
                </a:lnTo>
                <a:lnTo>
                  <a:pt x="2468003" y="618337"/>
                </a:lnTo>
                <a:lnTo>
                  <a:pt x="1866290" y="820737"/>
                </a:lnTo>
                <a:lnTo>
                  <a:pt x="1899716" y="369023"/>
                </a:lnTo>
                <a:lnTo>
                  <a:pt x="1897214" y="280911"/>
                </a:lnTo>
                <a:lnTo>
                  <a:pt x="1897214" y="367042"/>
                </a:lnTo>
                <a:lnTo>
                  <a:pt x="1897214" y="369785"/>
                </a:lnTo>
                <a:lnTo>
                  <a:pt x="1863813" y="820978"/>
                </a:lnTo>
                <a:lnTo>
                  <a:pt x="1863305" y="820877"/>
                </a:lnTo>
                <a:lnTo>
                  <a:pt x="1863305" y="823353"/>
                </a:lnTo>
                <a:lnTo>
                  <a:pt x="1694180" y="1247686"/>
                </a:lnTo>
                <a:lnTo>
                  <a:pt x="1692338" y="1249184"/>
                </a:lnTo>
                <a:lnTo>
                  <a:pt x="1692338" y="1252321"/>
                </a:lnTo>
                <a:lnTo>
                  <a:pt x="1691932" y="1253337"/>
                </a:lnTo>
                <a:lnTo>
                  <a:pt x="1690116" y="1254125"/>
                </a:lnTo>
                <a:lnTo>
                  <a:pt x="1692338" y="1252321"/>
                </a:lnTo>
                <a:lnTo>
                  <a:pt x="1692338" y="1249184"/>
                </a:lnTo>
                <a:lnTo>
                  <a:pt x="1688109" y="1252613"/>
                </a:lnTo>
                <a:lnTo>
                  <a:pt x="1688109" y="1259573"/>
                </a:lnTo>
                <a:lnTo>
                  <a:pt x="1643341" y="1673974"/>
                </a:lnTo>
                <a:lnTo>
                  <a:pt x="770699" y="1651876"/>
                </a:lnTo>
                <a:lnTo>
                  <a:pt x="1687144" y="1258049"/>
                </a:lnTo>
                <a:lnTo>
                  <a:pt x="1688109" y="1259573"/>
                </a:lnTo>
                <a:lnTo>
                  <a:pt x="1688109" y="1252613"/>
                </a:lnTo>
                <a:lnTo>
                  <a:pt x="1687080" y="1253439"/>
                </a:lnTo>
                <a:lnTo>
                  <a:pt x="1685175" y="1250467"/>
                </a:lnTo>
                <a:lnTo>
                  <a:pt x="1685175" y="1254988"/>
                </a:lnTo>
                <a:lnTo>
                  <a:pt x="1681861" y="1257668"/>
                </a:lnTo>
                <a:lnTo>
                  <a:pt x="768121" y="1650326"/>
                </a:lnTo>
                <a:lnTo>
                  <a:pt x="1341043" y="715987"/>
                </a:lnTo>
                <a:lnTo>
                  <a:pt x="1685175" y="1254988"/>
                </a:lnTo>
                <a:lnTo>
                  <a:pt x="1685175" y="1250467"/>
                </a:lnTo>
                <a:lnTo>
                  <a:pt x="1342466" y="713676"/>
                </a:lnTo>
                <a:lnTo>
                  <a:pt x="1344790" y="709891"/>
                </a:lnTo>
                <a:lnTo>
                  <a:pt x="1863305" y="823353"/>
                </a:lnTo>
                <a:lnTo>
                  <a:pt x="1863305" y="820877"/>
                </a:lnTo>
                <a:lnTo>
                  <a:pt x="1350657" y="708672"/>
                </a:lnTo>
                <a:lnTo>
                  <a:pt x="1346136" y="707694"/>
                </a:lnTo>
                <a:lnTo>
                  <a:pt x="1349184" y="702716"/>
                </a:lnTo>
                <a:lnTo>
                  <a:pt x="1347457" y="701649"/>
                </a:lnTo>
                <a:lnTo>
                  <a:pt x="1891220" y="366763"/>
                </a:lnTo>
                <a:lnTo>
                  <a:pt x="1897214" y="369785"/>
                </a:lnTo>
                <a:lnTo>
                  <a:pt x="1897214" y="367042"/>
                </a:lnTo>
                <a:lnTo>
                  <a:pt x="1893671" y="365264"/>
                </a:lnTo>
                <a:lnTo>
                  <a:pt x="1897100" y="363143"/>
                </a:lnTo>
                <a:lnTo>
                  <a:pt x="1897214" y="367042"/>
                </a:lnTo>
                <a:lnTo>
                  <a:pt x="1897214" y="280911"/>
                </a:lnTo>
                <a:lnTo>
                  <a:pt x="1889239" y="0"/>
                </a:lnTo>
                <a:lnTo>
                  <a:pt x="1886800" y="0"/>
                </a:lnTo>
                <a:lnTo>
                  <a:pt x="1897024" y="360324"/>
                </a:lnTo>
                <a:lnTo>
                  <a:pt x="1891106" y="363969"/>
                </a:lnTo>
                <a:lnTo>
                  <a:pt x="1166977" y="0"/>
                </a:lnTo>
                <a:lnTo>
                  <a:pt x="1161542" y="0"/>
                </a:lnTo>
                <a:lnTo>
                  <a:pt x="1888655" y="365480"/>
                </a:lnTo>
                <a:lnTo>
                  <a:pt x="1346682" y="699274"/>
                </a:lnTo>
                <a:lnTo>
                  <a:pt x="1346682" y="702119"/>
                </a:lnTo>
                <a:lnTo>
                  <a:pt x="1343609" y="707148"/>
                </a:lnTo>
                <a:lnTo>
                  <a:pt x="1341247" y="706640"/>
                </a:lnTo>
                <a:lnTo>
                  <a:pt x="1341247" y="710996"/>
                </a:lnTo>
                <a:lnTo>
                  <a:pt x="1341005" y="711390"/>
                </a:lnTo>
                <a:lnTo>
                  <a:pt x="1340840" y="711161"/>
                </a:lnTo>
                <a:lnTo>
                  <a:pt x="1341247" y="710996"/>
                </a:lnTo>
                <a:lnTo>
                  <a:pt x="1341247" y="706640"/>
                </a:lnTo>
                <a:lnTo>
                  <a:pt x="1340053" y="706386"/>
                </a:lnTo>
                <a:lnTo>
                  <a:pt x="1340053" y="708850"/>
                </a:lnTo>
                <a:lnTo>
                  <a:pt x="1339596" y="709041"/>
                </a:lnTo>
                <a:lnTo>
                  <a:pt x="1339596" y="713701"/>
                </a:lnTo>
                <a:lnTo>
                  <a:pt x="765276" y="1650314"/>
                </a:lnTo>
                <a:lnTo>
                  <a:pt x="511263" y="1040511"/>
                </a:lnTo>
                <a:lnTo>
                  <a:pt x="1338541" y="712076"/>
                </a:lnTo>
                <a:lnTo>
                  <a:pt x="1339596" y="713701"/>
                </a:lnTo>
                <a:lnTo>
                  <a:pt x="1339596" y="709041"/>
                </a:lnTo>
                <a:lnTo>
                  <a:pt x="1339278" y="708672"/>
                </a:lnTo>
                <a:lnTo>
                  <a:pt x="1340053" y="708850"/>
                </a:lnTo>
                <a:lnTo>
                  <a:pt x="1340053" y="706386"/>
                </a:lnTo>
                <a:lnTo>
                  <a:pt x="1339862" y="706335"/>
                </a:lnTo>
                <a:lnTo>
                  <a:pt x="1346682" y="702119"/>
                </a:lnTo>
                <a:lnTo>
                  <a:pt x="1346682" y="699274"/>
                </a:lnTo>
                <a:lnTo>
                  <a:pt x="1337259" y="705065"/>
                </a:lnTo>
                <a:lnTo>
                  <a:pt x="1065555" y="12"/>
                </a:lnTo>
                <a:lnTo>
                  <a:pt x="1062926" y="12"/>
                </a:lnTo>
                <a:lnTo>
                  <a:pt x="1334719" y="705192"/>
                </a:lnTo>
                <a:lnTo>
                  <a:pt x="1334071" y="705040"/>
                </a:lnTo>
                <a:lnTo>
                  <a:pt x="1337208" y="709980"/>
                </a:lnTo>
                <a:lnTo>
                  <a:pt x="512102" y="1037564"/>
                </a:lnTo>
                <a:lnTo>
                  <a:pt x="1011516" y="0"/>
                </a:lnTo>
                <a:lnTo>
                  <a:pt x="1008811" y="0"/>
                </a:lnTo>
                <a:lnTo>
                  <a:pt x="520674" y="1014107"/>
                </a:lnTo>
                <a:lnTo>
                  <a:pt x="508342" y="1039863"/>
                </a:lnTo>
                <a:lnTo>
                  <a:pt x="763485" y="1652320"/>
                </a:lnTo>
                <a:lnTo>
                  <a:pt x="761936" y="1652981"/>
                </a:lnTo>
                <a:lnTo>
                  <a:pt x="762215" y="1652981"/>
                </a:lnTo>
                <a:lnTo>
                  <a:pt x="764120" y="1653857"/>
                </a:lnTo>
                <a:lnTo>
                  <a:pt x="776249" y="1682953"/>
                </a:lnTo>
                <a:lnTo>
                  <a:pt x="1003833" y="2164067"/>
                </a:lnTo>
                <a:lnTo>
                  <a:pt x="1124750" y="2161603"/>
                </a:lnTo>
                <a:lnTo>
                  <a:pt x="1833486" y="2147163"/>
                </a:lnTo>
                <a:lnTo>
                  <a:pt x="2570175" y="1558150"/>
                </a:lnTo>
                <a:lnTo>
                  <a:pt x="2571038" y="1558036"/>
                </a:lnTo>
                <a:lnTo>
                  <a:pt x="2570950" y="1557210"/>
                </a:lnTo>
                <a:lnTo>
                  <a:pt x="2886418" y="1014107"/>
                </a:lnTo>
                <a:lnTo>
                  <a:pt x="3118434" y="951903"/>
                </a:lnTo>
                <a:lnTo>
                  <a:pt x="3118434" y="949375"/>
                </a:lnTo>
                <a:lnTo>
                  <a:pt x="2885998" y="1011694"/>
                </a:lnTo>
                <a:lnTo>
                  <a:pt x="2884081" y="1009853"/>
                </a:lnTo>
                <a:lnTo>
                  <a:pt x="2884081" y="1013244"/>
                </a:lnTo>
                <a:lnTo>
                  <a:pt x="2570530" y="1553095"/>
                </a:lnTo>
                <a:lnTo>
                  <a:pt x="2568371" y="1531899"/>
                </a:lnTo>
                <a:lnTo>
                  <a:pt x="2568371" y="1555915"/>
                </a:lnTo>
                <a:lnTo>
                  <a:pt x="2565539" y="1556283"/>
                </a:lnTo>
                <a:lnTo>
                  <a:pt x="2565539" y="1558747"/>
                </a:lnTo>
                <a:lnTo>
                  <a:pt x="1833587" y="2143963"/>
                </a:lnTo>
                <a:lnTo>
                  <a:pt x="1831276" y="2138197"/>
                </a:lnTo>
                <a:lnTo>
                  <a:pt x="1831276" y="2144776"/>
                </a:lnTo>
                <a:lnTo>
                  <a:pt x="1005357" y="2161603"/>
                </a:lnTo>
                <a:lnTo>
                  <a:pt x="778471" y="1681962"/>
                </a:lnTo>
                <a:lnTo>
                  <a:pt x="767372" y="1655343"/>
                </a:lnTo>
                <a:lnTo>
                  <a:pt x="1829346" y="2139975"/>
                </a:lnTo>
                <a:lnTo>
                  <a:pt x="1831276" y="2144776"/>
                </a:lnTo>
                <a:lnTo>
                  <a:pt x="1831276" y="2138197"/>
                </a:lnTo>
                <a:lnTo>
                  <a:pt x="1828025" y="2130082"/>
                </a:lnTo>
                <a:lnTo>
                  <a:pt x="1828025" y="2136698"/>
                </a:lnTo>
                <a:lnTo>
                  <a:pt x="771017" y="1654314"/>
                </a:lnTo>
                <a:lnTo>
                  <a:pt x="1643608" y="1676425"/>
                </a:lnTo>
                <a:lnTo>
                  <a:pt x="1828025" y="2136698"/>
                </a:lnTo>
                <a:lnTo>
                  <a:pt x="1828025" y="2130082"/>
                </a:lnTo>
                <a:lnTo>
                  <a:pt x="1646174" y="1676222"/>
                </a:lnTo>
                <a:lnTo>
                  <a:pt x="2565539" y="1558747"/>
                </a:lnTo>
                <a:lnTo>
                  <a:pt x="2565539" y="1556283"/>
                </a:lnTo>
                <a:lnTo>
                  <a:pt x="2561933" y="1556740"/>
                </a:lnTo>
                <a:lnTo>
                  <a:pt x="2556484" y="1554886"/>
                </a:lnTo>
                <a:lnTo>
                  <a:pt x="2556484" y="1557439"/>
                </a:lnTo>
                <a:lnTo>
                  <a:pt x="1645818" y="1673834"/>
                </a:lnTo>
                <a:lnTo>
                  <a:pt x="1690420" y="1260944"/>
                </a:lnTo>
                <a:lnTo>
                  <a:pt x="2556484" y="1557439"/>
                </a:lnTo>
                <a:lnTo>
                  <a:pt x="2556484" y="1554886"/>
                </a:lnTo>
                <a:lnTo>
                  <a:pt x="1690179" y="1258277"/>
                </a:lnTo>
                <a:lnTo>
                  <a:pt x="1690039" y="1258049"/>
                </a:lnTo>
                <a:lnTo>
                  <a:pt x="1689417" y="1257071"/>
                </a:lnTo>
                <a:lnTo>
                  <a:pt x="1693811" y="1255179"/>
                </a:lnTo>
                <a:lnTo>
                  <a:pt x="1693875" y="1254988"/>
                </a:lnTo>
                <a:lnTo>
                  <a:pt x="1696173" y="1249210"/>
                </a:lnTo>
                <a:lnTo>
                  <a:pt x="2473045" y="619937"/>
                </a:lnTo>
                <a:lnTo>
                  <a:pt x="2568371" y="1555915"/>
                </a:lnTo>
                <a:lnTo>
                  <a:pt x="2568371" y="1531899"/>
                </a:lnTo>
                <a:lnTo>
                  <a:pt x="2475598" y="620750"/>
                </a:lnTo>
                <a:lnTo>
                  <a:pt x="2884081" y="1013244"/>
                </a:lnTo>
                <a:lnTo>
                  <a:pt x="2884081" y="1009853"/>
                </a:lnTo>
                <a:lnTo>
                  <a:pt x="2477439" y="619150"/>
                </a:lnTo>
                <a:lnTo>
                  <a:pt x="3118434" y="682167"/>
                </a:lnTo>
                <a:lnTo>
                  <a:pt x="3118434" y="679716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bg object 49"/>
          <p:cNvSpPr/>
          <p:nvPr/>
        </p:nvSpPr>
        <p:spPr>
          <a:xfrm>
            <a:off x="12322176" y="2683016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8101" y="0"/>
                </a:moveTo>
                <a:lnTo>
                  <a:pt x="17976" y="1372"/>
                </a:lnTo>
                <a:lnTo>
                  <a:pt x="8850" y="6704"/>
                </a:lnTo>
                <a:lnTo>
                  <a:pt x="2515" y="15163"/>
                </a:lnTo>
                <a:lnTo>
                  <a:pt x="0" y="25063"/>
                </a:lnTo>
                <a:lnTo>
                  <a:pt x="1372" y="35184"/>
                </a:lnTo>
                <a:lnTo>
                  <a:pt x="6704" y="44308"/>
                </a:lnTo>
                <a:lnTo>
                  <a:pt x="15163" y="50650"/>
                </a:lnTo>
                <a:lnTo>
                  <a:pt x="25063" y="53170"/>
                </a:lnTo>
                <a:lnTo>
                  <a:pt x="35184" y="51798"/>
                </a:lnTo>
                <a:lnTo>
                  <a:pt x="44308" y="46467"/>
                </a:lnTo>
                <a:lnTo>
                  <a:pt x="50645" y="38005"/>
                </a:lnTo>
                <a:lnTo>
                  <a:pt x="53165" y="28101"/>
                </a:lnTo>
                <a:lnTo>
                  <a:pt x="51797" y="17976"/>
                </a:lnTo>
                <a:lnTo>
                  <a:pt x="46467" y="8850"/>
                </a:lnTo>
                <a:lnTo>
                  <a:pt x="38005" y="2515"/>
                </a:lnTo>
                <a:lnTo>
                  <a:pt x="28101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bg object 50"/>
          <p:cNvSpPr/>
          <p:nvPr/>
        </p:nvSpPr>
        <p:spPr>
          <a:xfrm>
            <a:off x="12263056" y="2156207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8103" y="0"/>
                </a:moveTo>
                <a:lnTo>
                  <a:pt x="17978" y="1372"/>
                </a:lnTo>
                <a:lnTo>
                  <a:pt x="8851" y="6704"/>
                </a:lnTo>
                <a:lnTo>
                  <a:pt x="2517" y="15165"/>
                </a:lnTo>
                <a:lnTo>
                  <a:pt x="0" y="25069"/>
                </a:lnTo>
                <a:lnTo>
                  <a:pt x="1368" y="35195"/>
                </a:lnTo>
                <a:lnTo>
                  <a:pt x="6692" y="44321"/>
                </a:lnTo>
                <a:lnTo>
                  <a:pt x="15162" y="50655"/>
                </a:lnTo>
                <a:lnTo>
                  <a:pt x="25069" y="53171"/>
                </a:lnTo>
                <a:lnTo>
                  <a:pt x="35196" y="51799"/>
                </a:lnTo>
                <a:lnTo>
                  <a:pt x="44322" y="46467"/>
                </a:lnTo>
                <a:lnTo>
                  <a:pt x="50659" y="38005"/>
                </a:lnTo>
                <a:lnTo>
                  <a:pt x="53178" y="28101"/>
                </a:lnTo>
                <a:lnTo>
                  <a:pt x="51806" y="17976"/>
                </a:lnTo>
                <a:lnTo>
                  <a:pt x="46469" y="8850"/>
                </a:lnTo>
                <a:lnTo>
                  <a:pt x="38007" y="2515"/>
                </a:lnTo>
                <a:lnTo>
                  <a:pt x="28103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bg object 51"/>
          <p:cNvSpPr/>
          <p:nvPr/>
        </p:nvSpPr>
        <p:spPr>
          <a:xfrm>
            <a:off x="12491746" y="2230047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8101" y="0"/>
                </a:moveTo>
                <a:lnTo>
                  <a:pt x="17976" y="1371"/>
                </a:lnTo>
                <a:lnTo>
                  <a:pt x="8850" y="6702"/>
                </a:lnTo>
                <a:lnTo>
                  <a:pt x="2515" y="15164"/>
                </a:lnTo>
                <a:lnTo>
                  <a:pt x="0" y="25068"/>
                </a:lnTo>
                <a:lnTo>
                  <a:pt x="1372" y="35193"/>
                </a:lnTo>
                <a:lnTo>
                  <a:pt x="6704" y="44319"/>
                </a:lnTo>
                <a:lnTo>
                  <a:pt x="15171" y="50654"/>
                </a:lnTo>
                <a:lnTo>
                  <a:pt x="25074" y="53170"/>
                </a:lnTo>
                <a:lnTo>
                  <a:pt x="35196" y="51797"/>
                </a:lnTo>
                <a:lnTo>
                  <a:pt x="44321" y="46466"/>
                </a:lnTo>
                <a:lnTo>
                  <a:pt x="50655" y="38006"/>
                </a:lnTo>
                <a:lnTo>
                  <a:pt x="53171" y="28106"/>
                </a:lnTo>
                <a:lnTo>
                  <a:pt x="51799" y="17985"/>
                </a:lnTo>
                <a:lnTo>
                  <a:pt x="46467" y="8861"/>
                </a:lnTo>
                <a:lnTo>
                  <a:pt x="38005" y="2519"/>
                </a:lnTo>
                <a:lnTo>
                  <a:pt x="28101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bg object 52"/>
          <p:cNvSpPr/>
          <p:nvPr/>
        </p:nvSpPr>
        <p:spPr>
          <a:xfrm>
            <a:off x="12441259" y="1991286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8101" y="0"/>
                </a:moveTo>
                <a:lnTo>
                  <a:pt x="17979" y="1371"/>
                </a:lnTo>
                <a:lnTo>
                  <a:pt x="8855" y="6702"/>
                </a:lnTo>
                <a:lnTo>
                  <a:pt x="2518" y="15164"/>
                </a:lnTo>
                <a:lnTo>
                  <a:pt x="0" y="25068"/>
                </a:lnTo>
                <a:lnTo>
                  <a:pt x="1371" y="35193"/>
                </a:lnTo>
                <a:lnTo>
                  <a:pt x="6708" y="44319"/>
                </a:lnTo>
                <a:lnTo>
                  <a:pt x="15170" y="50654"/>
                </a:lnTo>
                <a:lnTo>
                  <a:pt x="25072" y="53170"/>
                </a:lnTo>
                <a:lnTo>
                  <a:pt x="35194" y="51797"/>
                </a:lnTo>
                <a:lnTo>
                  <a:pt x="44313" y="46466"/>
                </a:lnTo>
                <a:lnTo>
                  <a:pt x="50647" y="38006"/>
                </a:lnTo>
                <a:lnTo>
                  <a:pt x="53165" y="28106"/>
                </a:lnTo>
                <a:lnTo>
                  <a:pt x="51796" y="17985"/>
                </a:lnTo>
                <a:lnTo>
                  <a:pt x="46472" y="8861"/>
                </a:lnTo>
                <a:lnTo>
                  <a:pt x="38005" y="2519"/>
                </a:lnTo>
                <a:lnTo>
                  <a:pt x="28101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bg object 53"/>
          <p:cNvSpPr/>
          <p:nvPr/>
        </p:nvSpPr>
        <p:spPr>
          <a:xfrm>
            <a:off x="1311276" y="8803635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8101" y="0"/>
                </a:moveTo>
                <a:lnTo>
                  <a:pt x="17976" y="1372"/>
                </a:lnTo>
                <a:lnTo>
                  <a:pt x="8850" y="6704"/>
                </a:lnTo>
                <a:lnTo>
                  <a:pt x="2515" y="15165"/>
                </a:lnTo>
                <a:lnTo>
                  <a:pt x="0" y="25069"/>
                </a:lnTo>
                <a:lnTo>
                  <a:pt x="1372" y="35195"/>
                </a:lnTo>
                <a:lnTo>
                  <a:pt x="6704" y="44321"/>
                </a:lnTo>
                <a:lnTo>
                  <a:pt x="15165" y="50648"/>
                </a:lnTo>
                <a:lnTo>
                  <a:pt x="25069" y="53162"/>
                </a:lnTo>
                <a:lnTo>
                  <a:pt x="35195" y="51791"/>
                </a:lnTo>
                <a:lnTo>
                  <a:pt x="44321" y="46467"/>
                </a:lnTo>
                <a:lnTo>
                  <a:pt x="50655" y="38005"/>
                </a:lnTo>
                <a:lnTo>
                  <a:pt x="53171" y="28101"/>
                </a:lnTo>
                <a:lnTo>
                  <a:pt x="51799" y="17976"/>
                </a:lnTo>
                <a:lnTo>
                  <a:pt x="46467" y="8850"/>
                </a:lnTo>
                <a:lnTo>
                  <a:pt x="38005" y="2515"/>
                </a:lnTo>
                <a:lnTo>
                  <a:pt x="28101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bg object 54"/>
          <p:cNvSpPr/>
          <p:nvPr/>
        </p:nvSpPr>
        <p:spPr>
          <a:xfrm>
            <a:off x="1252159" y="8276832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8101" y="0"/>
                </a:moveTo>
                <a:lnTo>
                  <a:pt x="17980" y="1372"/>
                </a:lnTo>
                <a:lnTo>
                  <a:pt x="8861" y="6704"/>
                </a:lnTo>
                <a:lnTo>
                  <a:pt x="2519" y="15165"/>
                </a:lnTo>
                <a:lnTo>
                  <a:pt x="0" y="25069"/>
                </a:lnTo>
                <a:lnTo>
                  <a:pt x="1371" y="35195"/>
                </a:lnTo>
                <a:lnTo>
                  <a:pt x="6702" y="44321"/>
                </a:lnTo>
                <a:lnTo>
                  <a:pt x="15164" y="50655"/>
                </a:lnTo>
                <a:lnTo>
                  <a:pt x="25068" y="53171"/>
                </a:lnTo>
                <a:lnTo>
                  <a:pt x="35193" y="51799"/>
                </a:lnTo>
                <a:lnTo>
                  <a:pt x="44319" y="46467"/>
                </a:lnTo>
                <a:lnTo>
                  <a:pt x="50655" y="38005"/>
                </a:lnTo>
                <a:lnTo>
                  <a:pt x="53174" y="28101"/>
                </a:lnTo>
                <a:lnTo>
                  <a:pt x="51802" y="17976"/>
                </a:lnTo>
                <a:lnTo>
                  <a:pt x="46466" y="8850"/>
                </a:lnTo>
                <a:lnTo>
                  <a:pt x="38004" y="2515"/>
                </a:lnTo>
                <a:lnTo>
                  <a:pt x="28101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bg object 55"/>
          <p:cNvSpPr/>
          <p:nvPr/>
        </p:nvSpPr>
        <p:spPr>
          <a:xfrm>
            <a:off x="1480853" y="8350662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8103" y="0"/>
                </a:moveTo>
                <a:lnTo>
                  <a:pt x="17981" y="1373"/>
                </a:lnTo>
                <a:lnTo>
                  <a:pt x="8856" y="6699"/>
                </a:lnTo>
                <a:lnTo>
                  <a:pt x="2520" y="15161"/>
                </a:lnTo>
                <a:lnTo>
                  <a:pt x="0" y="25065"/>
                </a:lnTo>
                <a:lnTo>
                  <a:pt x="1368" y="35190"/>
                </a:lnTo>
                <a:lnTo>
                  <a:pt x="6697" y="44316"/>
                </a:lnTo>
                <a:lnTo>
                  <a:pt x="15164" y="50650"/>
                </a:lnTo>
                <a:lnTo>
                  <a:pt x="25068" y="53166"/>
                </a:lnTo>
                <a:lnTo>
                  <a:pt x="35190" y="51794"/>
                </a:lnTo>
                <a:lnTo>
                  <a:pt x="44315" y="46462"/>
                </a:lnTo>
                <a:lnTo>
                  <a:pt x="50649" y="38000"/>
                </a:lnTo>
                <a:lnTo>
                  <a:pt x="53166" y="28097"/>
                </a:lnTo>
                <a:lnTo>
                  <a:pt x="51798" y="17971"/>
                </a:lnTo>
                <a:lnTo>
                  <a:pt x="46474" y="8845"/>
                </a:lnTo>
                <a:lnTo>
                  <a:pt x="38006" y="2513"/>
                </a:lnTo>
                <a:lnTo>
                  <a:pt x="28103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bg object 56"/>
          <p:cNvSpPr/>
          <p:nvPr/>
        </p:nvSpPr>
        <p:spPr>
          <a:xfrm>
            <a:off x="1430359" y="811192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8106" y="0"/>
                </a:moveTo>
                <a:lnTo>
                  <a:pt x="17981" y="1368"/>
                </a:lnTo>
                <a:lnTo>
                  <a:pt x="8855" y="6692"/>
                </a:lnTo>
                <a:lnTo>
                  <a:pt x="2518" y="15160"/>
                </a:lnTo>
                <a:lnTo>
                  <a:pt x="0" y="25065"/>
                </a:lnTo>
                <a:lnTo>
                  <a:pt x="1371" y="35191"/>
                </a:lnTo>
                <a:lnTo>
                  <a:pt x="6708" y="44322"/>
                </a:lnTo>
                <a:lnTo>
                  <a:pt x="15170" y="50650"/>
                </a:lnTo>
                <a:lnTo>
                  <a:pt x="25074" y="53163"/>
                </a:lnTo>
                <a:lnTo>
                  <a:pt x="35199" y="51793"/>
                </a:lnTo>
                <a:lnTo>
                  <a:pt x="44326" y="46469"/>
                </a:lnTo>
                <a:lnTo>
                  <a:pt x="50658" y="38007"/>
                </a:lnTo>
                <a:lnTo>
                  <a:pt x="53171" y="28103"/>
                </a:lnTo>
                <a:lnTo>
                  <a:pt x="51798" y="17978"/>
                </a:lnTo>
                <a:lnTo>
                  <a:pt x="46472" y="8851"/>
                </a:lnTo>
                <a:lnTo>
                  <a:pt x="38010" y="2517"/>
                </a:lnTo>
                <a:lnTo>
                  <a:pt x="28106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bg object 57"/>
          <p:cNvSpPr/>
          <p:nvPr/>
        </p:nvSpPr>
        <p:spPr>
          <a:xfrm>
            <a:off x="12436526" y="8622695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8098" y="0"/>
                </a:moveTo>
                <a:lnTo>
                  <a:pt x="17976" y="1368"/>
                </a:lnTo>
                <a:lnTo>
                  <a:pt x="8851" y="6692"/>
                </a:lnTo>
                <a:lnTo>
                  <a:pt x="2517" y="15160"/>
                </a:lnTo>
                <a:lnTo>
                  <a:pt x="0" y="25063"/>
                </a:lnTo>
                <a:lnTo>
                  <a:pt x="1368" y="35185"/>
                </a:lnTo>
                <a:lnTo>
                  <a:pt x="6692" y="44310"/>
                </a:lnTo>
                <a:lnTo>
                  <a:pt x="15160" y="50644"/>
                </a:lnTo>
                <a:lnTo>
                  <a:pt x="25063" y="53162"/>
                </a:lnTo>
                <a:lnTo>
                  <a:pt x="35185" y="51793"/>
                </a:lnTo>
                <a:lnTo>
                  <a:pt x="44310" y="46469"/>
                </a:lnTo>
                <a:lnTo>
                  <a:pt x="50646" y="38001"/>
                </a:lnTo>
                <a:lnTo>
                  <a:pt x="53166" y="28098"/>
                </a:lnTo>
                <a:lnTo>
                  <a:pt x="51798" y="17976"/>
                </a:lnTo>
                <a:lnTo>
                  <a:pt x="46469" y="8851"/>
                </a:lnTo>
                <a:lnTo>
                  <a:pt x="38001" y="2517"/>
                </a:lnTo>
                <a:lnTo>
                  <a:pt x="28098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bg object 58"/>
          <p:cNvSpPr/>
          <p:nvPr/>
        </p:nvSpPr>
        <p:spPr>
          <a:xfrm>
            <a:off x="12377407" y="8095894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8103" y="0"/>
                </a:moveTo>
                <a:lnTo>
                  <a:pt x="17978" y="1368"/>
                </a:lnTo>
                <a:lnTo>
                  <a:pt x="8851" y="6692"/>
                </a:lnTo>
                <a:lnTo>
                  <a:pt x="2517" y="15162"/>
                </a:lnTo>
                <a:lnTo>
                  <a:pt x="0" y="25069"/>
                </a:lnTo>
                <a:lnTo>
                  <a:pt x="1368" y="35196"/>
                </a:lnTo>
                <a:lnTo>
                  <a:pt x="6692" y="44323"/>
                </a:lnTo>
                <a:lnTo>
                  <a:pt x="15160" y="50657"/>
                </a:lnTo>
                <a:lnTo>
                  <a:pt x="25065" y="53173"/>
                </a:lnTo>
                <a:lnTo>
                  <a:pt x="35191" y="51800"/>
                </a:lnTo>
                <a:lnTo>
                  <a:pt x="44322" y="46469"/>
                </a:lnTo>
                <a:lnTo>
                  <a:pt x="50657" y="38001"/>
                </a:lnTo>
                <a:lnTo>
                  <a:pt x="53173" y="28098"/>
                </a:lnTo>
                <a:lnTo>
                  <a:pt x="51800" y="17976"/>
                </a:lnTo>
                <a:lnTo>
                  <a:pt x="46469" y="8851"/>
                </a:lnTo>
                <a:lnTo>
                  <a:pt x="38007" y="2517"/>
                </a:lnTo>
                <a:lnTo>
                  <a:pt x="28103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bg object 59"/>
          <p:cNvSpPr/>
          <p:nvPr/>
        </p:nvSpPr>
        <p:spPr>
          <a:xfrm>
            <a:off x="12606093" y="8169720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8106" y="0"/>
                </a:moveTo>
                <a:lnTo>
                  <a:pt x="17981" y="1372"/>
                </a:lnTo>
                <a:lnTo>
                  <a:pt x="8855" y="6704"/>
                </a:lnTo>
                <a:lnTo>
                  <a:pt x="2518" y="15165"/>
                </a:lnTo>
                <a:lnTo>
                  <a:pt x="0" y="25069"/>
                </a:lnTo>
                <a:lnTo>
                  <a:pt x="1371" y="35195"/>
                </a:lnTo>
                <a:lnTo>
                  <a:pt x="6708" y="44321"/>
                </a:lnTo>
                <a:lnTo>
                  <a:pt x="15170" y="50653"/>
                </a:lnTo>
                <a:lnTo>
                  <a:pt x="25074" y="53166"/>
                </a:lnTo>
                <a:lnTo>
                  <a:pt x="35199" y="51793"/>
                </a:lnTo>
                <a:lnTo>
                  <a:pt x="44326" y="46467"/>
                </a:lnTo>
                <a:lnTo>
                  <a:pt x="50660" y="38005"/>
                </a:lnTo>
                <a:lnTo>
                  <a:pt x="53176" y="28101"/>
                </a:lnTo>
                <a:lnTo>
                  <a:pt x="51803" y="17976"/>
                </a:lnTo>
                <a:lnTo>
                  <a:pt x="46472" y="8850"/>
                </a:lnTo>
                <a:lnTo>
                  <a:pt x="38010" y="2515"/>
                </a:lnTo>
                <a:lnTo>
                  <a:pt x="28106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bg object 60"/>
          <p:cNvSpPr/>
          <p:nvPr/>
        </p:nvSpPr>
        <p:spPr>
          <a:xfrm>
            <a:off x="12555608" y="7930984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8098" y="0"/>
                </a:moveTo>
                <a:lnTo>
                  <a:pt x="17975" y="1368"/>
                </a:lnTo>
                <a:lnTo>
                  <a:pt x="8856" y="6692"/>
                </a:lnTo>
                <a:lnTo>
                  <a:pt x="2520" y="15160"/>
                </a:lnTo>
                <a:lnTo>
                  <a:pt x="0" y="25063"/>
                </a:lnTo>
                <a:lnTo>
                  <a:pt x="1368" y="35185"/>
                </a:lnTo>
                <a:lnTo>
                  <a:pt x="6697" y="44310"/>
                </a:lnTo>
                <a:lnTo>
                  <a:pt x="15164" y="50644"/>
                </a:lnTo>
                <a:lnTo>
                  <a:pt x="25068" y="53162"/>
                </a:lnTo>
                <a:lnTo>
                  <a:pt x="35190" y="51793"/>
                </a:lnTo>
                <a:lnTo>
                  <a:pt x="44315" y="46469"/>
                </a:lnTo>
                <a:lnTo>
                  <a:pt x="50649" y="38001"/>
                </a:lnTo>
                <a:lnTo>
                  <a:pt x="53166" y="28098"/>
                </a:lnTo>
                <a:lnTo>
                  <a:pt x="51798" y="17976"/>
                </a:lnTo>
                <a:lnTo>
                  <a:pt x="46474" y="8851"/>
                </a:lnTo>
                <a:lnTo>
                  <a:pt x="38004" y="2517"/>
                </a:lnTo>
                <a:lnTo>
                  <a:pt x="28098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bg object 61"/>
          <p:cNvSpPr/>
          <p:nvPr/>
        </p:nvSpPr>
        <p:spPr>
          <a:xfrm>
            <a:off x="9967886" y="935902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8098" y="0"/>
                </a:moveTo>
                <a:lnTo>
                  <a:pt x="17976" y="1372"/>
                </a:lnTo>
                <a:lnTo>
                  <a:pt x="8851" y="6704"/>
                </a:lnTo>
                <a:lnTo>
                  <a:pt x="2517" y="15163"/>
                </a:lnTo>
                <a:lnTo>
                  <a:pt x="0" y="25063"/>
                </a:lnTo>
                <a:lnTo>
                  <a:pt x="1368" y="35184"/>
                </a:lnTo>
                <a:lnTo>
                  <a:pt x="6692" y="44308"/>
                </a:lnTo>
                <a:lnTo>
                  <a:pt x="15160" y="50648"/>
                </a:lnTo>
                <a:lnTo>
                  <a:pt x="25063" y="53165"/>
                </a:lnTo>
                <a:lnTo>
                  <a:pt x="35185" y="51793"/>
                </a:lnTo>
                <a:lnTo>
                  <a:pt x="44310" y="46467"/>
                </a:lnTo>
                <a:lnTo>
                  <a:pt x="50646" y="38005"/>
                </a:lnTo>
                <a:lnTo>
                  <a:pt x="53166" y="28101"/>
                </a:lnTo>
                <a:lnTo>
                  <a:pt x="51798" y="17976"/>
                </a:lnTo>
                <a:lnTo>
                  <a:pt x="46469" y="8850"/>
                </a:lnTo>
                <a:lnTo>
                  <a:pt x="38001" y="2515"/>
                </a:lnTo>
                <a:lnTo>
                  <a:pt x="28098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bg object 62"/>
          <p:cNvSpPr/>
          <p:nvPr/>
        </p:nvSpPr>
        <p:spPr>
          <a:xfrm>
            <a:off x="9908768" y="409106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8103" y="0"/>
                </a:moveTo>
                <a:lnTo>
                  <a:pt x="17978" y="1372"/>
                </a:lnTo>
                <a:lnTo>
                  <a:pt x="8851" y="6704"/>
                </a:lnTo>
                <a:lnTo>
                  <a:pt x="2517" y="15165"/>
                </a:lnTo>
                <a:lnTo>
                  <a:pt x="0" y="25069"/>
                </a:lnTo>
                <a:lnTo>
                  <a:pt x="1368" y="35195"/>
                </a:lnTo>
                <a:lnTo>
                  <a:pt x="6692" y="44321"/>
                </a:lnTo>
                <a:lnTo>
                  <a:pt x="15160" y="50655"/>
                </a:lnTo>
                <a:lnTo>
                  <a:pt x="25065" y="53171"/>
                </a:lnTo>
                <a:lnTo>
                  <a:pt x="35191" y="51799"/>
                </a:lnTo>
                <a:lnTo>
                  <a:pt x="44322" y="46467"/>
                </a:lnTo>
                <a:lnTo>
                  <a:pt x="50659" y="38005"/>
                </a:lnTo>
                <a:lnTo>
                  <a:pt x="53178" y="28101"/>
                </a:lnTo>
                <a:lnTo>
                  <a:pt x="51806" y="17976"/>
                </a:lnTo>
                <a:lnTo>
                  <a:pt x="46469" y="8850"/>
                </a:lnTo>
                <a:lnTo>
                  <a:pt x="38007" y="2515"/>
                </a:lnTo>
                <a:lnTo>
                  <a:pt x="28103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bg object 63"/>
          <p:cNvSpPr/>
          <p:nvPr/>
        </p:nvSpPr>
        <p:spPr>
          <a:xfrm>
            <a:off x="10137454" y="482933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8106" y="0"/>
                </a:moveTo>
                <a:lnTo>
                  <a:pt x="17981" y="1371"/>
                </a:lnTo>
                <a:lnTo>
                  <a:pt x="8855" y="6702"/>
                </a:lnTo>
                <a:lnTo>
                  <a:pt x="2518" y="15164"/>
                </a:lnTo>
                <a:lnTo>
                  <a:pt x="0" y="25068"/>
                </a:lnTo>
                <a:lnTo>
                  <a:pt x="1371" y="35193"/>
                </a:lnTo>
                <a:lnTo>
                  <a:pt x="6708" y="44319"/>
                </a:lnTo>
                <a:lnTo>
                  <a:pt x="15170" y="50654"/>
                </a:lnTo>
                <a:lnTo>
                  <a:pt x="25074" y="53170"/>
                </a:lnTo>
                <a:lnTo>
                  <a:pt x="35199" y="51797"/>
                </a:lnTo>
                <a:lnTo>
                  <a:pt x="44326" y="46466"/>
                </a:lnTo>
                <a:lnTo>
                  <a:pt x="50660" y="38006"/>
                </a:lnTo>
                <a:lnTo>
                  <a:pt x="53176" y="28106"/>
                </a:lnTo>
                <a:lnTo>
                  <a:pt x="51803" y="17985"/>
                </a:lnTo>
                <a:lnTo>
                  <a:pt x="46472" y="8861"/>
                </a:lnTo>
                <a:lnTo>
                  <a:pt x="38010" y="2519"/>
                </a:lnTo>
                <a:lnTo>
                  <a:pt x="28106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bg object 64"/>
          <p:cNvSpPr/>
          <p:nvPr/>
        </p:nvSpPr>
        <p:spPr>
          <a:xfrm>
            <a:off x="10086970" y="244186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8103" y="0"/>
                </a:moveTo>
                <a:lnTo>
                  <a:pt x="17981" y="1371"/>
                </a:lnTo>
                <a:lnTo>
                  <a:pt x="8856" y="6702"/>
                </a:lnTo>
                <a:lnTo>
                  <a:pt x="2520" y="15164"/>
                </a:lnTo>
                <a:lnTo>
                  <a:pt x="0" y="25068"/>
                </a:lnTo>
                <a:lnTo>
                  <a:pt x="1368" y="35193"/>
                </a:lnTo>
                <a:lnTo>
                  <a:pt x="6697" y="44319"/>
                </a:lnTo>
                <a:lnTo>
                  <a:pt x="15164" y="50654"/>
                </a:lnTo>
                <a:lnTo>
                  <a:pt x="25068" y="53170"/>
                </a:lnTo>
                <a:lnTo>
                  <a:pt x="35190" y="51797"/>
                </a:lnTo>
                <a:lnTo>
                  <a:pt x="44315" y="46466"/>
                </a:lnTo>
                <a:lnTo>
                  <a:pt x="50649" y="38006"/>
                </a:lnTo>
                <a:lnTo>
                  <a:pt x="53166" y="28106"/>
                </a:lnTo>
                <a:lnTo>
                  <a:pt x="51798" y="17985"/>
                </a:lnTo>
                <a:lnTo>
                  <a:pt x="46474" y="8861"/>
                </a:lnTo>
                <a:lnTo>
                  <a:pt x="38006" y="2519"/>
                </a:lnTo>
                <a:lnTo>
                  <a:pt x="28103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bg object 65"/>
          <p:cNvSpPr/>
          <p:nvPr/>
        </p:nvSpPr>
        <p:spPr>
          <a:xfrm>
            <a:off x="2928473" y="1609713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39">
                <a:moveTo>
                  <a:pt x="28097" y="0"/>
                </a:moveTo>
                <a:lnTo>
                  <a:pt x="17971" y="1372"/>
                </a:lnTo>
                <a:lnTo>
                  <a:pt x="8845" y="6704"/>
                </a:lnTo>
                <a:lnTo>
                  <a:pt x="2513" y="15163"/>
                </a:lnTo>
                <a:lnTo>
                  <a:pt x="0" y="25063"/>
                </a:lnTo>
                <a:lnTo>
                  <a:pt x="1373" y="35184"/>
                </a:lnTo>
                <a:lnTo>
                  <a:pt x="6699" y="44308"/>
                </a:lnTo>
                <a:lnTo>
                  <a:pt x="15161" y="50650"/>
                </a:lnTo>
                <a:lnTo>
                  <a:pt x="25065" y="53170"/>
                </a:lnTo>
                <a:lnTo>
                  <a:pt x="35190" y="51798"/>
                </a:lnTo>
                <a:lnTo>
                  <a:pt x="44316" y="46467"/>
                </a:lnTo>
                <a:lnTo>
                  <a:pt x="50652" y="38005"/>
                </a:lnTo>
                <a:lnTo>
                  <a:pt x="53171" y="28101"/>
                </a:lnTo>
                <a:lnTo>
                  <a:pt x="51799" y="17976"/>
                </a:lnTo>
                <a:lnTo>
                  <a:pt x="46462" y="8850"/>
                </a:lnTo>
                <a:lnTo>
                  <a:pt x="38000" y="2515"/>
                </a:lnTo>
                <a:lnTo>
                  <a:pt x="28097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bg object 66"/>
          <p:cNvSpPr/>
          <p:nvPr/>
        </p:nvSpPr>
        <p:spPr>
          <a:xfrm>
            <a:off x="2869357" y="1082905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8103" y="0"/>
                </a:moveTo>
                <a:lnTo>
                  <a:pt x="17981" y="1372"/>
                </a:lnTo>
                <a:lnTo>
                  <a:pt x="8856" y="6704"/>
                </a:lnTo>
                <a:lnTo>
                  <a:pt x="2516" y="15165"/>
                </a:lnTo>
                <a:lnTo>
                  <a:pt x="0" y="25069"/>
                </a:lnTo>
                <a:lnTo>
                  <a:pt x="1371" y="35195"/>
                </a:lnTo>
                <a:lnTo>
                  <a:pt x="6697" y="44321"/>
                </a:lnTo>
                <a:lnTo>
                  <a:pt x="15159" y="50655"/>
                </a:lnTo>
                <a:lnTo>
                  <a:pt x="25063" y="53171"/>
                </a:lnTo>
                <a:lnTo>
                  <a:pt x="35188" y="51799"/>
                </a:lnTo>
                <a:lnTo>
                  <a:pt x="44315" y="46467"/>
                </a:lnTo>
                <a:lnTo>
                  <a:pt x="50651" y="38005"/>
                </a:lnTo>
                <a:lnTo>
                  <a:pt x="53171" y="28101"/>
                </a:lnTo>
                <a:lnTo>
                  <a:pt x="51803" y="17976"/>
                </a:lnTo>
                <a:lnTo>
                  <a:pt x="46474" y="8850"/>
                </a:lnTo>
                <a:lnTo>
                  <a:pt x="38006" y="2515"/>
                </a:lnTo>
                <a:lnTo>
                  <a:pt x="28103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bg object 67"/>
          <p:cNvSpPr/>
          <p:nvPr/>
        </p:nvSpPr>
        <p:spPr>
          <a:xfrm>
            <a:off x="3098047" y="1156744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8101" y="0"/>
                </a:moveTo>
                <a:lnTo>
                  <a:pt x="17979" y="1371"/>
                </a:lnTo>
                <a:lnTo>
                  <a:pt x="8855" y="6702"/>
                </a:lnTo>
                <a:lnTo>
                  <a:pt x="2518" y="15164"/>
                </a:lnTo>
                <a:lnTo>
                  <a:pt x="0" y="25068"/>
                </a:lnTo>
                <a:lnTo>
                  <a:pt x="1371" y="35193"/>
                </a:lnTo>
                <a:lnTo>
                  <a:pt x="6708" y="44319"/>
                </a:lnTo>
                <a:lnTo>
                  <a:pt x="15170" y="50654"/>
                </a:lnTo>
                <a:lnTo>
                  <a:pt x="25072" y="53170"/>
                </a:lnTo>
                <a:lnTo>
                  <a:pt x="35194" y="51797"/>
                </a:lnTo>
                <a:lnTo>
                  <a:pt x="44313" y="46466"/>
                </a:lnTo>
                <a:lnTo>
                  <a:pt x="50647" y="38006"/>
                </a:lnTo>
                <a:lnTo>
                  <a:pt x="53165" y="28106"/>
                </a:lnTo>
                <a:lnTo>
                  <a:pt x="51796" y="17985"/>
                </a:lnTo>
                <a:lnTo>
                  <a:pt x="46472" y="8861"/>
                </a:lnTo>
                <a:lnTo>
                  <a:pt x="38005" y="2519"/>
                </a:lnTo>
                <a:lnTo>
                  <a:pt x="28101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bg object 68"/>
          <p:cNvSpPr/>
          <p:nvPr/>
        </p:nvSpPr>
        <p:spPr>
          <a:xfrm>
            <a:off x="3047557" y="917997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8101" y="0"/>
                </a:moveTo>
                <a:lnTo>
                  <a:pt x="17976" y="1371"/>
                </a:lnTo>
                <a:lnTo>
                  <a:pt x="8850" y="6702"/>
                </a:lnTo>
                <a:lnTo>
                  <a:pt x="2515" y="15164"/>
                </a:lnTo>
                <a:lnTo>
                  <a:pt x="0" y="25068"/>
                </a:lnTo>
                <a:lnTo>
                  <a:pt x="1372" y="35193"/>
                </a:lnTo>
                <a:lnTo>
                  <a:pt x="6704" y="44319"/>
                </a:lnTo>
                <a:lnTo>
                  <a:pt x="15165" y="50654"/>
                </a:lnTo>
                <a:lnTo>
                  <a:pt x="25069" y="53170"/>
                </a:lnTo>
                <a:lnTo>
                  <a:pt x="35195" y="51797"/>
                </a:lnTo>
                <a:lnTo>
                  <a:pt x="44321" y="46466"/>
                </a:lnTo>
                <a:lnTo>
                  <a:pt x="50655" y="38006"/>
                </a:lnTo>
                <a:lnTo>
                  <a:pt x="53171" y="28106"/>
                </a:lnTo>
                <a:lnTo>
                  <a:pt x="51799" y="17985"/>
                </a:lnTo>
                <a:lnTo>
                  <a:pt x="46467" y="8861"/>
                </a:lnTo>
                <a:lnTo>
                  <a:pt x="38005" y="2519"/>
                </a:lnTo>
                <a:lnTo>
                  <a:pt x="28101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9" name="bg object 69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10465739" y="6959396"/>
            <a:ext cx="105270" cy="66414"/>
          </a:xfrm>
          <a:prstGeom prst="rect">
            <a:avLst/>
          </a:prstGeom>
        </p:spPr>
      </p:pic>
      <p:pic>
        <p:nvPicPr>
          <p:cNvPr id="70" name="bg object 70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2755353" y="2758376"/>
            <a:ext cx="7494092" cy="310625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26" Type="http://schemas.openxmlformats.org/officeDocument/2006/relationships/image" Target="../media/image20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5.png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5" Type="http://schemas.openxmlformats.org/officeDocument/2006/relationships/image" Target="../media/image19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png"/><Relationship Id="rId20" Type="http://schemas.openxmlformats.org/officeDocument/2006/relationships/image" Target="../media/image14.png"/><Relationship Id="rId29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24" Type="http://schemas.openxmlformats.org/officeDocument/2006/relationships/image" Target="../media/image18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9.png"/><Relationship Id="rId23" Type="http://schemas.openxmlformats.org/officeDocument/2006/relationships/image" Target="../media/image17.png"/><Relationship Id="rId28" Type="http://schemas.openxmlformats.org/officeDocument/2006/relationships/image" Target="../media/image22.png"/><Relationship Id="rId10" Type="http://schemas.openxmlformats.org/officeDocument/2006/relationships/image" Target="../media/image4.png"/><Relationship Id="rId19" Type="http://schemas.openxmlformats.org/officeDocument/2006/relationships/image" Target="../media/image1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Relationship Id="rId22" Type="http://schemas.openxmlformats.org/officeDocument/2006/relationships/image" Target="../media/image16.png"/><Relationship Id="rId27" Type="http://schemas.openxmlformats.org/officeDocument/2006/relationships/image" Target="../media/image21.png"/><Relationship Id="rId30" Type="http://schemas.openxmlformats.org/officeDocument/2006/relationships/image" Target="../media/image2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3004800" cy="9753600"/>
          </a:xfrm>
          <a:custGeom>
            <a:avLst/>
            <a:gdLst/>
            <a:ahLst/>
            <a:cxnLst/>
            <a:rect l="l" t="t" r="r" b="b"/>
            <a:pathLst>
              <a:path w="13004800" h="9753600">
                <a:moveTo>
                  <a:pt x="13004800" y="0"/>
                </a:moveTo>
                <a:lnTo>
                  <a:pt x="0" y="0"/>
                </a:lnTo>
                <a:lnTo>
                  <a:pt x="0" y="9753600"/>
                </a:lnTo>
                <a:lnTo>
                  <a:pt x="13004800" y="9753600"/>
                </a:lnTo>
                <a:lnTo>
                  <a:pt x="13004800" y="0"/>
                </a:lnTo>
                <a:close/>
              </a:path>
            </a:pathLst>
          </a:custGeom>
          <a:solidFill>
            <a:srgbClr val="E9E8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3796414"/>
            <a:ext cx="11430" cy="83820"/>
          </a:xfrm>
          <a:custGeom>
            <a:avLst/>
            <a:gdLst/>
            <a:ahLst/>
            <a:cxnLst/>
            <a:rect l="l" t="t" r="r" b="b"/>
            <a:pathLst>
              <a:path w="11430" h="83820">
                <a:moveTo>
                  <a:pt x="0" y="0"/>
                </a:moveTo>
                <a:lnTo>
                  <a:pt x="0" y="83225"/>
                </a:lnTo>
                <a:lnTo>
                  <a:pt x="547" y="82602"/>
                </a:lnTo>
                <a:lnTo>
                  <a:pt x="11267" y="50962"/>
                </a:lnTo>
                <a:lnTo>
                  <a:pt x="8868" y="17646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244053" y="1783245"/>
            <a:ext cx="94551" cy="94564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588135" y="2706230"/>
            <a:ext cx="166878" cy="166877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077977" y="673557"/>
            <a:ext cx="94564" cy="94564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2717126" y="777240"/>
            <a:ext cx="94564" cy="94564"/>
          </a:xfrm>
          <a:prstGeom prst="rect">
            <a:avLst/>
          </a:prstGeom>
        </p:spPr>
      </p:pic>
      <p:sp>
        <p:nvSpPr>
          <p:cNvPr id="22" name="bg object 22"/>
          <p:cNvSpPr/>
          <p:nvPr/>
        </p:nvSpPr>
        <p:spPr>
          <a:xfrm>
            <a:off x="0" y="0"/>
            <a:ext cx="3656965" cy="3727450"/>
          </a:xfrm>
          <a:custGeom>
            <a:avLst/>
            <a:gdLst/>
            <a:ahLst/>
            <a:cxnLst/>
            <a:rect l="l" t="t" r="r" b="b"/>
            <a:pathLst>
              <a:path w="3656965" h="3727450">
                <a:moveTo>
                  <a:pt x="3656622" y="819188"/>
                </a:moveTo>
                <a:lnTo>
                  <a:pt x="3653028" y="816978"/>
                </a:lnTo>
                <a:lnTo>
                  <a:pt x="3341941" y="12"/>
                </a:lnTo>
                <a:lnTo>
                  <a:pt x="3339020" y="12"/>
                </a:lnTo>
                <a:lnTo>
                  <a:pt x="3649205" y="814616"/>
                </a:lnTo>
                <a:lnTo>
                  <a:pt x="3647236" y="813409"/>
                </a:lnTo>
                <a:lnTo>
                  <a:pt x="3647236" y="816597"/>
                </a:lnTo>
                <a:lnTo>
                  <a:pt x="2769578" y="829678"/>
                </a:lnTo>
                <a:lnTo>
                  <a:pt x="2767317" y="826363"/>
                </a:lnTo>
                <a:lnTo>
                  <a:pt x="2781262" y="828522"/>
                </a:lnTo>
                <a:lnTo>
                  <a:pt x="2781681" y="825830"/>
                </a:lnTo>
                <a:lnTo>
                  <a:pt x="2766288" y="823455"/>
                </a:lnTo>
                <a:lnTo>
                  <a:pt x="2766288" y="829729"/>
                </a:lnTo>
                <a:lnTo>
                  <a:pt x="2765539" y="829741"/>
                </a:lnTo>
                <a:lnTo>
                  <a:pt x="2765590" y="828687"/>
                </a:lnTo>
                <a:lnTo>
                  <a:pt x="2766288" y="829729"/>
                </a:lnTo>
                <a:lnTo>
                  <a:pt x="2766288" y="823455"/>
                </a:lnTo>
                <a:lnTo>
                  <a:pt x="2765844" y="823379"/>
                </a:lnTo>
                <a:lnTo>
                  <a:pt x="2796641" y="290677"/>
                </a:lnTo>
                <a:lnTo>
                  <a:pt x="3647236" y="816597"/>
                </a:lnTo>
                <a:lnTo>
                  <a:pt x="3647236" y="813409"/>
                </a:lnTo>
                <a:lnTo>
                  <a:pt x="2797581" y="288048"/>
                </a:lnTo>
                <a:lnTo>
                  <a:pt x="3075355" y="12"/>
                </a:lnTo>
                <a:lnTo>
                  <a:pt x="3071571" y="12"/>
                </a:lnTo>
                <a:lnTo>
                  <a:pt x="2794089" y="287743"/>
                </a:lnTo>
                <a:lnTo>
                  <a:pt x="2763291" y="820483"/>
                </a:lnTo>
                <a:lnTo>
                  <a:pt x="2762935" y="819975"/>
                </a:lnTo>
                <a:lnTo>
                  <a:pt x="2762935" y="827125"/>
                </a:lnTo>
                <a:lnTo>
                  <a:pt x="2762808" y="829779"/>
                </a:lnTo>
                <a:lnTo>
                  <a:pt x="2762681" y="829792"/>
                </a:lnTo>
                <a:lnTo>
                  <a:pt x="2762681" y="832523"/>
                </a:lnTo>
                <a:lnTo>
                  <a:pt x="2714256" y="1868830"/>
                </a:lnTo>
                <a:lnTo>
                  <a:pt x="2707690" y="1867941"/>
                </a:lnTo>
                <a:lnTo>
                  <a:pt x="1875637" y="1420050"/>
                </a:lnTo>
                <a:lnTo>
                  <a:pt x="1875396" y="1412240"/>
                </a:lnTo>
                <a:lnTo>
                  <a:pt x="2754579" y="832637"/>
                </a:lnTo>
                <a:lnTo>
                  <a:pt x="2762681" y="832523"/>
                </a:lnTo>
                <a:lnTo>
                  <a:pt x="2762681" y="829792"/>
                </a:lnTo>
                <a:lnTo>
                  <a:pt x="2758821" y="829843"/>
                </a:lnTo>
                <a:lnTo>
                  <a:pt x="2762935" y="827125"/>
                </a:lnTo>
                <a:lnTo>
                  <a:pt x="2762935" y="819975"/>
                </a:lnTo>
                <a:lnTo>
                  <a:pt x="2202002" y="0"/>
                </a:lnTo>
                <a:lnTo>
                  <a:pt x="2198674" y="0"/>
                </a:lnTo>
                <a:lnTo>
                  <a:pt x="2761500" y="822693"/>
                </a:lnTo>
                <a:lnTo>
                  <a:pt x="2760688" y="822579"/>
                </a:lnTo>
                <a:lnTo>
                  <a:pt x="2760688" y="825334"/>
                </a:lnTo>
                <a:lnTo>
                  <a:pt x="1875307" y="1409026"/>
                </a:lnTo>
                <a:lnTo>
                  <a:pt x="1872856" y="1326845"/>
                </a:lnTo>
                <a:lnTo>
                  <a:pt x="1872856" y="1418564"/>
                </a:lnTo>
                <a:lnTo>
                  <a:pt x="1868982" y="1416481"/>
                </a:lnTo>
                <a:lnTo>
                  <a:pt x="1872716" y="1414018"/>
                </a:lnTo>
                <a:lnTo>
                  <a:pt x="1872856" y="1418564"/>
                </a:lnTo>
                <a:lnTo>
                  <a:pt x="1872856" y="1326845"/>
                </a:lnTo>
                <a:lnTo>
                  <a:pt x="1872615" y="1318755"/>
                </a:lnTo>
                <a:lnTo>
                  <a:pt x="1872615" y="1410804"/>
                </a:lnTo>
                <a:lnTo>
                  <a:pt x="1866341" y="1414945"/>
                </a:lnTo>
                <a:lnTo>
                  <a:pt x="1450797" y="1133055"/>
                </a:lnTo>
                <a:lnTo>
                  <a:pt x="1447076" y="1130541"/>
                </a:lnTo>
                <a:lnTo>
                  <a:pt x="1448765" y="1128674"/>
                </a:lnTo>
                <a:lnTo>
                  <a:pt x="1846173" y="691362"/>
                </a:lnTo>
                <a:lnTo>
                  <a:pt x="1849310" y="697115"/>
                </a:lnTo>
                <a:lnTo>
                  <a:pt x="1851317" y="696023"/>
                </a:lnTo>
                <a:lnTo>
                  <a:pt x="1872615" y="1410804"/>
                </a:lnTo>
                <a:lnTo>
                  <a:pt x="1872615" y="1318755"/>
                </a:lnTo>
                <a:lnTo>
                  <a:pt x="1853692" y="684237"/>
                </a:lnTo>
                <a:lnTo>
                  <a:pt x="2760688" y="825334"/>
                </a:lnTo>
                <a:lnTo>
                  <a:pt x="2760688" y="822579"/>
                </a:lnTo>
                <a:lnTo>
                  <a:pt x="1854974" y="681672"/>
                </a:lnTo>
                <a:lnTo>
                  <a:pt x="1855482" y="681113"/>
                </a:lnTo>
                <a:lnTo>
                  <a:pt x="1851291" y="681316"/>
                </a:lnTo>
                <a:lnTo>
                  <a:pt x="1851291" y="695071"/>
                </a:lnTo>
                <a:lnTo>
                  <a:pt x="1848104" y="689229"/>
                </a:lnTo>
                <a:lnTo>
                  <a:pt x="1851012" y="686028"/>
                </a:lnTo>
                <a:lnTo>
                  <a:pt x="1851291" y="695071"/>
                </a:lnTo>
                <a:lnTo>
                  <a:pt x="1851291" y="681316"/>
                </a:lnTo>
                <a:lnTo>
                  <a:pt x="1849056" y="681418"/>
                </a:lnTo>
                <a:lnTo>
                  <a:pt x="1849056" y="684149"/>
                </a:lnTo>
                <a:lnTo>
                  <a:pt x="1848446" y="684822"/>
                </a:lnTo>
                <a:lnTo>
                  <a:pt x="1848535" y="684174"/>
                </a:lnTo>
                <a:lnTo>
                  <a:pt x="1849056" y="684149"/>
                </a:lnTo>
                <a:lnTo>
                  <a:pt x="1849056" y="681418"/>
                </a:lnTo>
                <a:lnTo>
                  <a:pt x="1947951" y="12"/>
                </a:lnTo>
                <a:lnTo>
                  <a:pt x="1945182" y="12"/>
                </a:lnTo>
                <a:lnTo>
                  <a:pt x="1846160" y="681558"/>
                </a:lnTo>
                <a:lnTo>
                  <a:pt x="1845754" y="681583"/>
                </a:lnTo>
                <a:lnTo>
                  <a:pt x="1845754" y="684314"/>
                </a:lnTo>
                <a:lnTo>
                  <a:pt x="1845691" y="684809"/>
                </a:lnTo>
                <a:lnTo>
                  <a:pt x="1845437" y="684326"/>
                </a:lnTo>
                <a:lnTo>
                  <a:pt x="1845754" y="684314"/>
                </a:lnTo>
                <a:lnTo>
                  <a:pt x="1845754" y="681583"/>
                </a:lnTo>
                <a:lnTo>
                  <a:pt x="1844789" y="681621"/>
                </a:lnTo>
                <a:lnTo>
                  <a:pt x="1844789" y="688835"/>
                </a:lnTo>
                <a:lnTo>
                  <a:pt x="1445069" y="1128674"/>
                </a:lnTo>
                <a:lnTo>
                  <a:pt x="1443545" y="1126756"/>
                </a:lnTo>
                <a:lnTo>
                  <a:pt x="1443545" y="1131150"/>
                </a:lnTo>
                <a:lnTo>
                  <a:pt x="1303832" y="1828622"/>
                </a:lnTo>
                <a:lnTo>
                  <a:pt x="1301940" y="1816798"/>
                </a:lnTo>
                <a:lnTo>
                  <a:pt x="1301940" y="1834083"/>
                </a:lnTo>
                <a:lnTo>
                  <a:pt x="1300276" y="1833346"/>
                </a:lnTo>
                <a:lnTo>
                  <a:pt x="1300276" y="1838756"/>
                </a:lnTo>
                <a:lnTo>
                  <a:pt x="404266" y="3093288"/>
                </a:lnTo>
                <a:lnTo>
                  <a:pt x="691095" y="2016023"/>
                </a:lnTo>
                <a:lnTo>
                  <a:pt x="1300276" y="1838756"/>
                </a:lnTo>
                <a:lnTo>
                  <a:pt x="1300276" y="1833346"/>
                </a:lnTo>
                <a:lnTo>
                  <a:pt x="1299743" y="1833105"/>
                </a:lnTo>
                <a:lnTo>
                  <a:pt x="1299743" y="1836077"/>
                </a:lnTo>
                <a:lnTo>
                  <a:pt x="690626" y="2013318"/>
                </a:lnTo>
                <a:lnTo>
                  <a:pt x="341807" y="1407464"/>
                </a:lnTo>
                <a:lnTo>
                  <a:pt x="1299743" y="1836077"/>
                </a:lnTo>
                <a:lnTo>
                  <a:pt x="1299743" y="1833105"/>
                </a:lnTo>
                <a:lnTo>
                  <a:pt x="340309" y="1403794"/>
                </a:lnTo>
                <a:lnTo>
                  <a:pt x="343077" y="1397139"/>
                </a:lnTo>
                <a:lnTo>
                  <a:pt x="1119657" y="717753"/>
                </a:lnTo>
                <a:lnTo>
                  <a:pt x="1121257" y="717753"/>
                </a:lnTo>
                <a:lnTo>
                  <a:pt x="1120736" y="722198"/>
                </a:lnTo>
                <a:lnTo>
                  <a:pt x="1120635" y="722998"/>
                </a:lnTo>
                <a:lnTo>
                  <a:pt x="1125143" y="728713"/>
                </a:lnTo>
                <a:lnTo>
                  <a:pt x="1301940" y="1834083"/>
                </a:lnTo>
                <a:lnTo>
                  <a:pt x="1301940" y="1816798"/>
                </a:lnTo>
                <a:lnTo>
                  <a:pt x="1128585" y="733069"/>
                </a:lnTo>
                <a:lnTo>
                  <a:pt x="1443545" y="1131150"/>
                </a:lnTo>
                <a:lnTo>
                  <a:pt x="1443545" y="1126756"/>
                </a:lnTo>
                <a:lnTo>
                  <a:pt x="1127709" y="727570"/>
                </a:lnTo>
                <a:lnTo>
                  <a:pt x="1126083" y="717435"/>
                </a:lnTo>
                <a:lnTo>
                  <a:pt x="1842414" y="684466"/>
                </a:lnTo>
                <a:lnTo>
                  <a:pt x="1844789" y="688835"/>
                </a:lnTo>
                <a:lnTo>
                  <a:pt x="1844789" y="681621"/>
                </a:lnTo>
                <a:lnTo>
                  <a:pt x="1843976" y="681647"/>
                </a:lnTo>
                <a:lnTo>
                  <a:pt x="1472907" y="12"/>
                </a:lnTo>
                <a:lnTo>
                  <a:pt x="1469809" y="12"/>
                </a:lnTo>
                <a:lnTo>
                  <a:pt x="1840953" y="681786"/>
                </a:lnTo>
                <a:lnTo>
                  <a:pt x="1125651" y="714730"/>
                </a:lnTo>
                <a:lnTo>
                  <a:pt x="1124902" y="709993"/>
                </a:lnTo>
                <a:lnTo>
                  <a:pt x="1207871" y="0"/>
                </a:lnTo>
                <a:lnTo>
                  <a:pt x="1205128" y="0"/>
                </a:lnTo>
                <a:lnTo>
                  <a:pt x="1124267" y="691883"/>
                </a:lnTo>
                <a:lnTo>
                  <a:pt x="1124267" y="723226"/>
                </a:lnTo>
                <a:lnTo>
                  <a:pt x="1123467" y="722198"/>
                </a:lnTo>
                <a:lnTo>
                  <a:pt x="1123734" y="719912"/>
                </a:lnTo>
                <a:lnTo>
                  <a:pt x="1124267" y="723226"/>
                </a:lnTo>
                <a:lnTo>
                  <a:pt x="1124267" y="691883"/>
                </a:lnTo>
                <a:lnTo>
                  <a:pt x="1121575" y="714908"/>
                </a:lnTo>
                <a:lnTo>
                  <a:pt x="1119568" y="715010"/>
                </a:lnTo>
                <a:lnTo>
                  <a:pt x="1116952" y="713105"/>
                </a:lnTo>
                <a:lnTo>
                  <a:pt x="1116952" y="716483"/>
                </a:lnTo>
                <a:lnTo>
                  <a:pt x="345465" y="1391424"/>
                </a:lnTo>
                <a:lnTo>
                  <a:pt x="741133" y="442582"/>
                </a:lnTo>
                <a:lnTo>
                  <a:pt x="1116952" y="716483"/>
                </a:lnTo>
                <a:lnTo>
                  <a:pt x="1116952" y="713105"/>
                </a:lnTo>
                <a:lnTo>
                  <a:pt x="742378" y="440118"/>
                </a:lnTo>
                <a:lnTo>
                  <a:pt x="1010691" y="12"/>
                </a:lnTo>
                <a:lnTo>
                  <a:pt x="1007491" y="12"/>
                </a:lnTo>
                <a:lnTo>
                  <a:pt x="739851" y="438988"/>
                </a:lnTo>
                <a:lnTo>
                  <a:pt x="738619" y="438823"/>
                </a:lnTo>
                <a:lnTo>
                  <a:pt x="738619" y="441566"/>
                </a:lnTo>
                <a:lnTo>
                  <a:pt x="339140" y="1399476"/>
                </a:lnTo>
                <a:lnTo>
                  <a:pt x="179971" y="362242"/>
                </a:lnTo>
                <a:lnTo>
                  <a:pt x="738619" y="441566"/>
                </a:lnTo>
                <a:lnTo>
                  <a:pt x="738619" y="438823"/>
                </a:lnTo>
                <a:lnTo>
                  <a:pt x="190119" y="360921"/>
                </a:lnTo>
                <a:lnTo>
                  <a:pt x="695185" y="0"/>
                </a:lnTo>
                <a:lnTo>
                  <a:pt x="690486" y="0"/>
                </a:lnTo>
                <a:lnTo>
                  <a:pt x="186207" y="360362"/>
                </a:lnTo>
                <a:lnTo>
                  <a:pt x="180492" y="359549"/>
                </a:lnTo>
                <a:lnTo>
                  <a:pt x="377761" y="0"/>
                </a:lnTo>
                <a:lnTo>
                  <a:pt x="374662" y="0"/>
                </a:lnTo>
                <a:lnTo>
                  <a:pt x="176936" y="360387"/>
                </a:lnTo>
                <a:lnTo>
                  <a:pt x="337121" y="1404340"/>
                </a:lnTo>
                <a:lnTo>
                  <a:pt x="336765" y="1405191"/>
                </a:lnTo>
                <a:lnTo>
                  <a:pt x="337553" y="1405547"/>
                </a:lnTo>
                <a:lnTo>
                  <a:pt x="688517" y="2015121"/>
                </a:lnTo>
                <a:lnTo>
                  <a:pt x="400113" y="3098368"/>
                </a:lnTo>
                <a:lnTo>
                  <a:pt x="0" y="2950210"/>
                </a:lnTo>
                <a:lnTo>
                  <a:pt x="0" y="2953118"/>
                </a:lnTo>
                <a:lnTo>
                  <a:pt x="398970" y="3100857"/>
                </a:lnTo>
                <a:lnTo>
                  <a:pt x="0" y="3721849"/>
                </a:lnTo>
                <a:lnTo>
                  <a:pt x="0" y="3726904"/>
                </a:lnTo>
                <a:lnTo>
                  <a:pt x="401561" y="3101898"/>
                </a:lnTo>
                <a:lnTo>
                  <a:pt x="1383195" y="3561384"/>
                </a:lnTo>
                <a:lnTo>
                  <a:pt x="1384655" y="3557689"/>
                </a:lnTo>
                <a:lnTo>
                  <a:pt x="1692402" y="2784945"/>
                </a:lnTo>
                <a:lnTo>
                  <a:pt x="1689074" y="2776804"/>
                </a:lnTo>
                <a:lnTo>
                  <a:pt x="1689074" y="2783992"/>
                </a:lnTo>
                <a:lnTo>
                  <a:pt x="1688680" y="2784094"/>
                </a:lnTo>
                <a:lnTo>
                  <a:pt x="1688680" y="2786900"/>
                </a:lnTo>
                <a:lnTo>
                  <a:pt x="1381721" y="3557689"/>
                </a:lnTo>
                <a:lnTo>
                  <a:pt x="407962" y="3101898"/>
                </a:lnTo>
                <a:lnTo>
                  <a:pt x="405130" y="3100578"/>
                </a:lnTo>
                <a:lnTo>
                  <a:pt x="1688680" y="2786900"/>
                </a:lnTo>
                <a:lnTo>
                  <a:pt x="1688680" y="2784094"/>
                </a:lnTo>
                <a:lnTo>
                  <a:pt x="404253" y="3097987"/>
                </a:lnTo>
                <a:lnTo>
                  <a:pt x="1303350" y="1839150"/>
                </a:lnTo>
                <a:lnTo>
                  <a:pt x="1689074" y="2783992"/>
                </a:lnTo>
                <a:lnTo>
                  <a:pt x="1689074" y="2776804"/>
                </a:lnTo>
                <a:lnTo>
                  <a:pt x="1305509" y="1837232"/>
                </a:lnTo>
                <a:lnTo>
                  <a:pt x="1307642" y="1836610"/>
                </a:lnTo>
                <a:lnTo>
                  <a:pt x="1305242" y="1835543"/>
                </a:lnTo>
                <a:lnTo>
                  <a:pt x="1445958" y="1133055"/>
                </a:lnTo>
                <a:lnTo>
                  <a:pt x="1865693" y="1417789"/>
                </a:lnTo>
                <a:lnTo>
                  <a:pt x="2706624" y="1870468"/>
                </a:lnTo>
                <a:lnTo>
                  <a:pt x="3560457" y="1985683"/>
                </a:lnTo>
                <a:lnTo>
                  <a:pt x="3558032" y="1982152"/>
                </a:lnTo>
                <a:lnTo>
                  <a:pt x="3554730" y="1977326"/>
                </a:lnTo>
                <a:lnTo>
                  <a:pt x="3554730" y="1982152"/>
                </a:lnTo>
                <a:lnTo>
                  <a:pt x="2716974" y="1869198"/>
                </a:lnTo>
                <a:lnTo>
                  <a:pt x="2765412" y="832472"/>
                </a:lnTo>
                <a:lnTo>
                  <a:pt x="2768142" y="832434"/>
                </a:lnTo>
                <a:lnTo>
                  <a:pt x="3554730" y="1982152"/>
                </a:lnTo>
                <a:lnTo>
                  <a:pt x="3554730" y="1977326"/>
                </a:lnTo>
                <a:lnTo>
                  <a:pt x="2771432" y="832383"/>
                </a:lnTo>
                <a:lnTo>
                  <a:pt x="3656622" y="81918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3" name="bg object 23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5277824" y="8906371"/>
            <a:ext cx="253080" cy="253080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8992358" y="8412648"/>
            <a:ext cx="143408" cy="143414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0064068" y="7077889"/>
            <a:ext cx="143413" cy="143409"/>
          </a:xfrm>
          <a:prstGeom prst="rect">
            <a:avLst/>
          </a:prstGeom>
        </p:spPr>
      </p:pic>
      <p:pic>
        <p:nvPicPr>
          <p:cNvPr id="26" name="bg object 26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11644596" y="9022188"/>
            <a:ext cx="143413" cy="143421"/>
          </a:xfrm>
          <a:prstGeom prst="rect">
            <a:avLst/>
          </a:prstGeom>
        </p:spPr>
      </p:pic>
      <p:pic>
        <p:nvPicPr>
          <p:cNvPr id="27" name="bg object 27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11380455" y="6010597"/>
            <a:ext cx="251142" cy="251132"/>
          </a:xfrm>
          <a:prstGeom prst="rect">
            <a:avLst/>
          </a:prstGeom>
        </p:spPr>
      </p:pic>
      <p:sp>
        <p:nvSpPr>
          <p:cNvPr id="28" name="bg object 28"/>
          <p:cNvSpPr/>
          <p:nvPr/>
        </p:nvSpPr>
        <p:spPr>
          <a:xfrm>
            <a:off x="4213911" y="5371337"/>
            <a:ext cx="8790940" cy="4382770"/>
          </a:xfrm>
          <a:custGeom>
            <a:avLst/>
            <a:gdLst/>
            <a:ahLst/>
            <a:cxnLst/>
            <a:rect l="l" t="t" r="r" b="b"/>
            <a:pathLst>
              <a:path w="8790940" h="4382770">
                <a:moveTo>
                  <a:pt x="8790889" y="3976484"/>
                </a:moveTo>
                <a:lnTo>
                  <a:pt x="8589213" y="4382262"/>
                </a:lnTo>
                <a:lnTo>
                  <a:pt x="8593874" y="4382262"/>
                </a:lnTo>
                <a:lnTo>
                  <a:pt x="8790889" y="3985857"/>
                </a:lnTo>
                <a:lnTo>
                  <a:pt x="8790889" y="3976484"/>
                </a:lnTo>
                <a:close/>
              </a:path>
              <a:path w="8790940" h="4382770">
                <a:moveTo>
                  <a:pt x="8790889" y="3214319"/>
                </a:moveTo>
                <a:lnTo>
                  <a:pt x="8329358" y="3204387"/>
                </a:lnTo>
                <a:lnTo>
                  <a:pt x="8134680" y="3200196"/>
                </a:lnTo>
                <a:lnTo>
                  <a:pt x="7505763" y="3717112"/>
                </a:lnTo>
                <a:lnTo>
                  <a:pt x="7970799" y="1686102"/>
                </a:lnTo>
                <a:lnTo>
                  <a:pt x="7970990" y="1685188"/>
                </a:lnTo>
                <a:lnTo>
                  <a:pt x="7965834" y="1677949"/>
                </a:lnTo>
                <a:lnTo>
                  <a:pt x="7965834" y="1685124"/>
                </a:lnTo>
                <a:lnTo>
                  <a:pt x="7965516" y="1685353"/>
                </a:lnTo>
                <a:lnTo>
                  <a:pt x="7965516" y="1690395"/>
                </a:lnTo>
                <a:lnTo>
                  <a:pt x="7501433" y="3717404"/>
                </a:lnTo>
                <a:lnTo>
                  <a:pt x="7498956" y="3713721"/>
                </a:lnTo>
                <a:lnTo>
                  <a:pt x="7498956" y="3728161"/>
                </a:lnTo>
                <a:lnTo>
                  <a:pt x="7498512" y="3730104"/>
                </a:lnTo>
                <a:lnTo>
                  <a:pt x="7497686" y="3729240"/>
                </a:lnTo>
                <a:lnTo>
                  <a:pt x="7498956" y="3728161"/>
                </a:lnTo>
                <a:lnTo>
                  <a:pt x="7498956" y="3713721"/>
                </a:lnTo>
                <a:lnTo>
                  <a:pt x="7497927" y="3712197"/>
                </a:lnTo>
                <a:lnTo>
                  <a:pt x="7497927" y="3723602"/>
                </a:lnTo>
                <a:lnTo>
                  <a:pt x="7494816" y="3726218"/>
                </a:lnTo>
                <a:lnTo>
                  <a:pt x="7490612" y="3721798"/>
                </a:lnTo>
                <a:lnTo>
                  <a:pt x="7497927" y="3723602"/>
                </a:lnTo>
                <a:lnTo>
                  <a:pt x="7497927" y="3712197"/>
                </a:lnTo>
                <a:lnTo>
                  <a:pt x="7497635" y="3711752"/>
                </a:lnTo>
                <a:lnTo>
                  <a:pt x="7497635" y="3719245"/>
                </a:lnTo>
                <a:lnTo>
                  <a:pt x="5927014" y="3331197"/>
                </a:lnTo>
                <a:lnTo>
                  <a:pt x="6716903" y="2556726"/>
                </a:lnTo>
                <a:lnTo>
                  <a:pt x="7497635" y="3719245"/>
                </a:lnTo>
                <a:lnTo>
                  <a:pt x="7497635" y="3711752"/>
                </a:lnTo>
                <a:lnTo>
                  <a:pt x="6721132" y="2555519"/>
                </a:lnTo>
                <a:lnTo>
                  <a:pt x="6722275" y="2555506"/>
                </a:lnTo>
                <a:lnTo>
                  <a:pt x="6715150" y="2548496"/>
                </a:lnTo>
                <a:lnTo>
                  <a:pt x="7965516" y="1690395"/>
                </a:lnTo>
                <a:lnTo>
                  <a:pt x="7965516" y="1685353"/>
                </a:lnTo>
                <a:lnTo>
                  <a:pt x="6712217" y="2545461"/>
                </a:lnTo>
                <a:lnTo>
                  <a:pt x="6712217" y="2551430"/>
                </a:lnTo>
                <a:lnTo>
                  <a:pt x="6712090" y="2551442"/>
                </a:lnTo>
                <a:lnTo>
                  <a:pt x="6712090" y="2555595"/>
                </a:lnTo>
                <a:lnTo>
                  <a:pt x="6702323" y="2565171"/>
                </a:lnTo>
                <a:lnTo>
                  <a:pt x="6705549" y="2555646"/>
                </a:lnTo>
                <a:lnTo>
                  <a:pt x="6712090" y="2555595"/>
                </a:lnTo>
                <a:lnTo>
                  <a:pt x="6712090" y="2551442"/>
                </a:lnTo>
                <a:lnTo>
                  <a:pt x="6710845" y="2551455"/>
                </a:lnTo>
                <a:lnTo>
                  <a:pt x="6711658" y="2550896"/>
                </a:lnTo>
                <a:lnTo>
                  <a:pt x="6712217" y="2551430"/>
                </a:lnTo>
                <a:lnTo>
                  <a:pt x="6712217" y="2545461"/>
                </a:lnTo>
                <a:lnTo>
                  <a:pt x="6709778" y="2543175"/>
                </a:lnTo>
                <a:lnTo>
                  <a:pt x="7311771" y="765556"/>
                </a:lnTo>
                <a:lnTo>
                  <a:pt x="7965834" y="1685124"/>
                </a:lnTo>
                <a:lnTo>
                  <a:pt x="7965834" y="1677949"/>
                </a:lnTo>
                <a:lnTo>
                  <a:pt x="7314006" y="761492"/>
                </a:lnTo>
                <a:lnTo>
                  <a:pt x="7316152" y="759929"/>
                </a:lnTo>
                <a:lnTo>
                  <a:pt x="7312330" y="759142"/>
                </a:lnTo>
                <a:lnTo>
                  <a:pt x="7307021" y="751687"/>
                </a:lnTo>
                <a:lnTo>
                  <a:pt x="7307021" y="766584"/>
                </a:lnTo>
                <a:lnTo>
                  <a:pt x="6708622" y="2533637"/>
                </a:lnTo>
                <a:lnTo>
                  <a:pt x="6708622" y="2547912"/>
                </a:lnTo>
                <a:lnTo>
                  <a:pt x="6708038" y="2548318"/>
                </a:lnTo>
                <a:lnTo>
                  <a:pt x="6708292" y="2547569"/>
                </a:lnTo>
                <a:lnTo>
                  <a:pt x="6708622" y="2547912"/>
                </a:lnTo>
                <a:lnTo>
                  <a:pt x="6708622" y="2533637"/>
                </a:lnTo>
                <a:lnTo>
                  <a:pt x="6706489" y="2539936"/>
                </a:lnTo>
                <a:lnTo>
                  <a:pt x="6705003" y="2538476"/>
                </a:lnTo>
                <a:lnTo>
                  <a:pt x="6705003" y="2544318"/>
                </a:lnTo>
                <a:lnTo>
                  <a:pt x="6702565" y="2551519"/>
                </a:lnTo>
                <a:lnTo>
                  <a:pt x="5795873" y="2558834"/>
                </a:lnTo>
                <a:lnTo>
                  <a:pt x="6310808" y="2558834"/>
                </a:lnTo>
                <a:lnTo>
                  <a:pt x="6701155" y="2555684"/>
                </a:lnTo>
                <a:lnTo>
                  <a:pt x="6697967" y="2565108"/>
                </a:lnTo>
                <a:lnTo>
                  <a:pt x="6701244" y="2566225"/>
                </a:lnTo>
                <a:lnTo>
                  <a:pt x="5922276" y="3330016"/>
                </a:lnTo>
                <a:lnTo>
                  <a:pt x="5918771" y="3329165"/>
                </a:lnTo>
                <a:lnTo>
                  <a:pt x="5918771" y="3333458"/>
                </a:lnTo>
                <a:lnTo>
                  <a:pt x="5913793" y="3338334"/>
                </a:lnTo>
                <a:lnTo>
                  <a:pt x="5912116" y="3331807"/>
                </a:lnTo>
                <a:lnTo>
                  <a:pt x="5918771" y="3333458"/>
                </a:lnTo>
                <a:lnTo>
                  <a:pt x="5918771" y="3329165"/>
                </a:lnTo>
                <a:lnTo>
                  <a:pt x="5911088" y="3327260"/>
                </a:lnTo>
                <a:lnTo>
                  <a:pt x="5796038" y="2564333"/>
                </a:lnTo>
                <a:lnTo>
                  <a:pt x="5795289" y="2559342"/>
                </a:lnTo>
                <a:lnTo>
                  <a:pt x="5795873" y="2558834"/>
                </a:lnTo>
                <a:lnTo>
                  <a:pt x="5916892" y="1787944"/>
                </a:lnTo>
                <a:lnTo>
                  <a:pt x="5926544" y="1775675"/>
                </a:lnTo>
                <a:lnTo>
                  <a:pt x="6705003" y="2544318"/>
                </a:lnTo>
                <a:lnTo>
                  <a:pt x="6705003" y="2538476"/>
                </a:lnTo>
                <a:lnTo>
                  <a:pt x="5930227" y="1773440"/>
                </a:lnTo>
                <a:lnTo>
                  <a:pt x="5929147" y="1772373"/>
                </a:lnTo>
                <a:lnTo>
                  <a:pt x="5933643" y="1766646"/>
                </a:lnTo>
                <a:lnTo>
                  <a:pt x="7307021" y="766584"/>
                </a:lnTo>
                <a:lnTo>
                  <a:pt x="7307021" y="751687"/>
                </a:lnTo>
                <a:lnTo>
                  <a:pt x="7306348" y="750735"/>
                </a:lnTo>
                <a:lnTo>
                  <a:pt x="7306348" y="757897"/>
                </a:lnTo>
                <a:lnTo>
                  <a:pt x="7302208" y="757047"/>
                </a:lnTo>
                <a:lnTo>
                  <a:pt x="7302208" y="764921"/>
                </a:lnTo>
                <a:lnTo>
                  <a:pt x="5924715" y="1767992"/>
                </a:lnTo>
                <a:lnTo>
                  <a:pt x="5922505" y="1765833"/>
                </a:lnTo>
                <a:lnTo>
                  <a:pt x="5921311" y="1755584"/>
                </a:lnTo>
                <a:lnTo>
                  <a:pt x="5921311" y="1770481"/>
                </a:lnTo>
                <a:lnTo>
                  <a:pt x="5921260" y="1775663"/>
                </a:lnTo>
                <a:lnTo>
                  <a:pt x="5918225" y="1779524"/>
                </a:lnTo>
                <a:lnTo>
                  <a:pt x="5918517" y="1777657"/>
                </a:lnTo>
                <a:lnTo>
                  <a:pt x="5921260" y="1775663"/>
                </a:lnTo>
                <a:lnTo>
                  <a:pt x="5921260" y="1770519"/>
                </a:lnTo>
                <a:lnTo>
                  <a:pt x="5914669" y="1775307"/>
                </a:lnTo>
                <a:lnTo>
                  <a:pt x="5912955" y="1786216"/>
                </a:lnTo>
                <a:lnTo>
                  <a:pt x="5911634" y="1787906"/>
                </a:lnTo>
                <a:lnTo>
                  <a:pt x="5911634" y="1794649"/>
                </a:lnTo>
                <a:lnTo>
                  <a:pt x="5791517" y="2559647"/>
                </a:lnTo>
                <a:lnTo>
                  <a:pt x="4865179" y="3125101"/>
                </a:lnTo>
                <a:lnTo>
                  <a:pt x="5911634" y="1794649"/>
                </a:lnTo>
                <a:lnTo>
                  <a:pt x="5911634" y="1787906"/>
                </a:lnTo>
                <a:lnTo>
                  <a:pt x="4857153" y="3128607"/>
                </a:lnTo>
                <a:lnTo>
                  <a:pt x="4852619" y="3115157"/>
                </a:lnTo>
                <a:lnTo>
                  <a:pt x="4852619" y="3128200"/>
                </a:lnTo>
                <a:lnTo>
                  <a:pt x="4850219" y="3126765"/>
                </a:lnTo>
                <a:lnTo>
                  <a:pt x="4850219" y="3131604"/>
                </a:lnTo>
                <a:lnTo>
                  <a:pt x="2516746" y="3426028"/>
                </a:lnTo>
                <a:lnTo>
                  <a:pt x="4020934" y="2632367"/>
                </a:lnTo>
                <a:lnTo>
                  <a:pt x="4850219" y="3131604"/>
                </a:lnTo>
                <a:lnTo>
                  <a:pt x="4850219" y="3126765"/>
                </a:lnTo>
                <a:lnTo>
                  <a:pt x="4023487" y="2629039"/>
                </a:lnTo>
                <a:lnTo>
                  <a:pt x="4341406" y="1610995"/>
                </a:lnTo>
                <a:lnTo>
                  <a:pt x="4852619" y="3128200"/>
                </a:lnTo>
                <a:lnTo>
                  <a:pt x="4852619" y="3115157"/>
                </a:lnTo>
                <a:lnTo>
                  <a:pt x="4343959" y="1605508"/>
                </a:lnTo>
                <a:lnTo>
                  <a:pt x="4354296" y="1601736"/>
                </a:lnTo>
                <a:lnTo>
                  <a:pt x="5919571" y="1768792"/>
                </a:lnTo>
                <a:lnTo>
                  <a:pt x="5921311" y="1770481"/>
                </a:lnTo>
                <a:lnTo>
                  <a:pt x="5921311" y="1755584"/>
                </a:lnTo>
                <a:lnTo>
                  <a:pt x="5918149" y="1728431"/>
                </a:lnTo>
                <a:lnTo>
                  <a:pt x="5918149" y="1764461"/>
                </a:lnTo>
                <a:lnTo>
                  <a:pt x="4363161" y="1598485"/>
                </a:lnTo>
                <a:lnTo>
                  <a:pt x="5836082" y="1059776"/>
                </a:lnTo>
                <a:lnTo>
                  <a:pt x="5918149" y="1764461"/>
                </a:lnTo>
                <a:lnTo>
                  <a:pt x="5918149" y="1728431"/>
                </a:lnTo>
                <a:lnTo>
                  <a:pt x="5840133" y="1058583"/>
                </a:lnTo>
                <a:lnTo>
                  <a:pt x="7302208" y="764921"/>
                </a:lnTo>
                <a:lnTo>
                  <a:pt x="7302208" y="757047"/>
                </a:lnTo>
                <a:lnTo>
                  <a:pt x="7300709" y="756729"/>
                </a:lnTo>
                <a:lnTo>
                  <a:pt x="7300709" y="760984"/>
                </a:lnTo>
                <a:lnTo>
                  <a:pt x="5838787" y="1054595"/>
                </a:lnTo>
                <a:lnTo>
                  <a:pt x="5834621" y="1048575"/>
                </a:lnTo>
                <a:lnTo>
                  <a:pt x="5834621" y="1055878"/>
                </a:lnTo>
                <a:lnTo>
                  <a:pt x="4347565" y="1599755"/>
                </a:lnTo>
                <a:lnTo>
                  <a:pt x="5345239" y="347700"/>
                </a:lnTo>
                <a:lnTo>
                  <a:pt x="5834621" y="1055878"/>
                </a:lnTo>
                <a:lnTo>
                  <a:pt x="5834621" y="1048575"/>
                </a:lnTo>
                <a:lnTo>
                  <a:pt x="5357228" y="357708"/>
                </a:lnTo>
                <a:lnTo>
                  <a:pt x="7300709" y="760984"/>
                </a:lnTo>
                <a:lnTo>
                  <a:pt x="7300709" y="756729"/>
                </a:lnTo>
                <a:lnTo>
                  <a:pt x="5353786" y="352729"/>
                </a:lnTo>
                <a:lnTo>
                  <a:pt x="5348795" y="345490"/>
                </a:lnTo>
                <a:lnTo>
                  <a:pt x="6718224" y="4686"/>
                </a:lnTo>
                <a:lnTo>
                  <a:pt x="7277811" y="717765"/>
                </a:lnTo>
                <a:lnTo>
                  <a:pt x="7306348" y="757897"/>
                </a:lnTo>
                <a:lnTo>
                  <a:pt x="7306348" y="750735"/>
                </a:lnTo>
                <a:lnTo>
                  <a:pt x="7281138" y="715276"/>
                </a:lnTo>
                <a:lnTo>
                  <a:pt x="6723507" y="4686"/>
                </a:lnTo>
                <a:lnTo>
                  <a:pt x="6719837" y="0"/>
                </a:lnTo>
                <a:lnTo>
                  <a:pt x="5344185" y="342328"/>
                </a:lnTo>
                <a:lnTo>
                  <a:pt x="4340060" y="1602498"/>
                </a:lnTo>
                <a:lnTo>
                  <a:pt x="4338713" y="1602994"/>
                </a:lnTo>
                <a:lnTo>
                  <a:pt x="4339133" y="1604276"/>
                </a:lnTo>
                <a:lnTo>
                  <a:pt x="4019283" y="2628519"/>
                </a:lnTo>
                <a:lnTo>
                  <a:pt x="2506764" y="3426599"/>
                </a:lnTo>
                <a:lnTo>
                  <a:pt x="2174595" y="2620962"/>
                </a:lnTo>
                <a:lnTo>
                  <a:pt x="2170747" y="2622550"/>
                </a:lnTo>
                <a:lnTo>
                  <a:pt x="2502801" y="3427895"/>
                </a:lnTo>
                <a:lnTo>
                  <a:pt x="1196644" y="3658362"/>
                </a:lnTo>
                <a:lnTo>
                  <a:pt x="2176894" y="2615438"/>
                </a:lnTo>
                <a:lnTo>
                  <a:pt x="2170493" y="2611132"/>
                </a:lnTo>
                <a:lnTo>
                  <a:pt x="2170493" y="2616149"/>
                </a:lnTo>
                <a:lnTo>
                  <a:pt x="1193126" y="3656025"/>
                </a:lnTo>
                <a:lnTo>
                  <a:pt x="1359966" y="2070823"/>
                </a:lnTo>
                <a:lnTo>
                  <a:pt x="2170493" y="2616149"/>
                </a:lnTo>
                <a:lnTo>
                  <a:pt x="2170493" y="2611132"/>
                </a:lnTo>
                <a:lnTo>
                  <a:pt x="1365110" y="2069261"/>
                </a:lnTo>
                <a:lnTo>
                  <a:pt x="1358874" y="2065058"/>
                </a:lnTo>
                <a:lnTo>
                  <a:pt x="1355940" y="2065159"/>
                </a:lnTo>
                <a:lnTo>
                  <a:pt x="1355940" y="2069325"/>
                </a:lnTo>
                <a:lnTo>
                  <a:pt x="1188935" y="3656165"/>
                </a:lnTo>
                <a:lnTo>
                  <a:pt x="8229" y="2113623"/>
                </a:lnTo>
                <a:lnTo>
                  <a:pt x="1355940" y="2069325"/>
                </a:lnTo>
                <a:lnTo>
                  <a:pt x="1355940" y="2065159"/>
                </a:lnTo>
                <a:lnTo>
                  <a:pt x="0" y="2109724"/>
                </a:lnTo>
                <a:lnTo>
                  <a:pt x="1187881" y="3661626"/>
                </a:lnTo>
                <a:lnTo>
                  <a:pt x="1187119" y="3662413"/>
                </a:lnTo>
                <a:lnTo>
                  <a:pt x="1190155" y="3665283"/>
                </a:lnTo>
                <a:lnTo>
                  <a:pt x="1191882" y="3663429"/>
                </a:lnTo>
                <a:lnTo>
                  <a:pt x="1219593" y="3658539"/>
                </a:lnTo>
                <a:lnTo>
                  <a:pt x="1220597" y="3658362"/>
                </a:lnTo>
                <a:lnTo>
                  <a:pt x="2504287" y="3431870"/>
                </a:lnTo>
                <a:lnTo>
                  <a:pt x="2806560" y="4382262"/>
                </a:lnTo>
                <a:lnTo>
                  <a:pt x="2810941" y="4382262"/>
                </a:lnTo>
                <a:lnTo>
                  <a:pt x="2509494" y="3434537"/>
                </a:lnTo>
                <a:lnTo>
                  <a:pt x="3939197" y="4382262"/>
                </a:lnTo>
                <a:lnTo>
                  <a:pt x="3946741" y="4382262"/>
                </a:lnTo>
                <a:lnTo>
                  <a:pt x="2511526" y="3430879"/>
                </a:lnTo>
                <a:lnTo>
                  <a:pt x="4852911" y="3135452"/>
                </a:lnTo>
                <a:lnTo>
                  <a:pt x="4269752" y="4382262"/>
                </a:lnTo>
                <a:lnTo>
                  <a:pt x="4274350" y="4382262"/>
                </a:lnTo>
                <a:lnTo>
                  <a:pt x="4857305" y="3135884"/>
                </a:lnTo>
                <a:lnTo>
                  <a:pt x="4860201" y="3137611"/>
                </a:lnTo>
                <a:lnTo>
                  <a:pt x="4858918" y="3133814"/>
                </a:lnTo>
                <a:lnTo>
                  <a:pt x="5791835" y="2564333"/>
                </a:lnTo>
                <a:lnTo>
                  <a:pt x="5907100" y="3328632"/>
                </a:lnTo>
                <a:lnTo>
                  <a:pt x="5907227" y="3329457"/>
                </a:lnTo>
                <a:lnTo>
                  <a:pt x="6178181" y="4382262"/>
                </a:lnTo>
                <a:lnTo>
                  <a:pt x="6182487" y="4382262"/>
                </a:lnTo>
                <a:lnTo>
                  <a:pt x="5914987" y="3342983"/>
                </a:lnTo>
                <a:lnTo>
                  <a:pt x="5923508" y="3334626"/>
                </a:lnTo>
                <a:lnTo>
                  <a:pt x="7483107" y="3719944"/>
                </a:lnTo>
                <a:lnTo>
                  <a:pt x="7491628" y="3728897"/>
                </a:lnTo>
                <a:lnTo>
                  <a:pt x="6714401" y="4382262"/>
                </a:lnTo>
                <a:lnTo>
                  <a:pt x="6720865" y="4382262"/>
                </a:lnTo>
                <a:lnTo>
                  <a:pt x="7494486" y="3731920"/>
                </a:lnTo>
                <a:lnTo>
                  <a:pt x="7497394" y="3734968"/>
                </a:lnTo>
                <a:lnTo>
                  <a:pt x="7349210" y="4382262"/>
                </a:lnTo>
                <a:lnTo>
                  <a:pt x="7353478" y="4382262"/>
                </a:lnTo>
                <a:lnTo>
                  <a:pt x="7500848" y="3738588"/>
                </a:lnTo>
                <a:lnTo>
                  <a:pt x="8113395" y="4382262"/>
                </a:lnTo>
                <a:lnTo>
                  <a:pt x="8119148" y="4382262"/>
                </a:lnTo>
                <a:lnTo>
                  <a:pt x="7501953" y="3733736"/>
                </a:lnTo>
                <a:lnTo>
                  <a:pt x="7503338" y="3727729"/>
                </a:lnTo>
                <a:lnTo>
                  <a:pt x="7515352" y="3745598"/>
                </a:lnTo>
                <a:lnTo>
                  <a:pt x="7518806" y="3743261"/>
                </a:lnTo>
                <a:lnTo>
                  <a:pt x="7505166" y="3722967"/>
                </a:lnTo>
                <a:lnTo>
                  <a:pt x="8134020" y="3206127"/>
                </a:lnTo>
                <a:lnTo>
                  <a:pt x="8362607" y="4382262"/>
                </a:lnTo>
                <a:lnTo>
                  <a:pt x="8366849" y="4382262"/>
                </a:lnTo>
                <a:lnTo>
                  <a:pt x="8137919" y="3204438"/>
                </a:lnTo>
                <a:lnTo>
                  <a:pt x="8790889" y="3218484"/>
                </a:lnTo>
                <a:lnTo>
                  <a:pt x="8790889" y="321431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9" name="bg object 29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6329448" y="1451240"/>
            <a:ext cx="253080" cy="253082"/>
          </a:xfrm>
          <a:prstGeom prst="rect">
            <a:avLst/>
          </a:prstGeom>
        </p:spPr>
      </p:pic>
      <p:pic>
        <p:nvPicPr>
          <p:cNvPr id="30" name="bg object 30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9307828" y="2321658"/>
            <a:ext cx="253090" cy="253084"/>
          </a:xfrm>
          <a:prstGeom prst="rect">
            <a:avLst/>
          </a:prstGeom>
        </p:spPr>
      </p:pic>
      <p:pic>
        <p:nvPicPr>
          <p:cNvPr id="31" name="bg object 31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10043982" y="957524"/>
            <a:ext cx="143408" cy="143411"/>
          </a:xfrm>
          <a:prstGeom prst="rect">
            <a:avLst/>
          </a:prstGeom>
        </p:spPr>
      </p:pic>
      <p:pic>
        <p:nvPicPr>
          <p:cNvPr id="32" name="bg object 32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12696156" y="1567062"/>
            <a:ext cx="143413" cy="143414"/>
          </a:xfrm>
          <a:prstGeom prst="rect">
            <a:avLst/>
          </a:prstGeom>
        </p:spPr>
      </p:pic>
      <p:sp>
        <p:nvSpPr>
          <p:cNvPr id="33" name="bg object 33"/>
          <p:cNvSpPr/>
          <p:nvPr/>
        </p:nvSpPr>
        <p:spPr>
          <a:xfrm>
            <a:off x="5265534" y="0"/>
            <a:ext cx="7739380" cy="3733165"/>
          </a:xfrm>
          <a:custGeom>
            <a:avLst/>
            <a:gdLst/>
            <a:ahLst/>
            <a:cxnLst/>
            <a:rect l="l" t="t" r="r" b="b"/>
            <a:pathLst>
              <a:path w="7739380" h="3733165">
                <a:moveTo>
                  <a:pt x="7739266" y="594855"/>
                </a:moveTo>
                <a:lnTo>
                  <a:pt x="7501433" y="1633601"/>
                </a:lnTo>
                <a:lnTo>
                  <a:pt x="7498956" y="1629918"/>
                </a:lnTo>
                <a:lnTo>
                  <a:pt x="7498956" y="1644370"/>
                </a:lnTo>
                <a:lnTo>
                  <a:pt x="7498512" y="1646301"/>
                </a:lnTo>
                <a:lnTo>
                  <a:pt x="7497686" y="1645437"/>
                </a:lnTo>
                <a:lnTo>
                  <a:pt x="7498956" y="1644370"/>
                </a:lnTo>
                <a:lnTo>
                  <a:pt x="7498956" y="1629918"/>
                </a:lnTo>
                <a:lnTo>
                  <a:pt x="7497927" y="1628394"/>
                </a:lnTo>
                <a:lnTo>
                  <a:pt x="7497927" y="1639824"/>
                </a:lnTo>
                <a:lnTo>
                  <a:pt x="7497394" y="1640281"/>
                </a:lnTo>
                <a:lnTo>
                  <a:pt x="7497394" y="1651152"/>
                </a:lnTo>
                <a:lnTo>
                  <a:pt x="7023113" y="3722776"/>
                </a:lnTo>
                <a:lnTo>
                  <a:pt x="6282525" y="2666987"/>
                </a:lnTo>
                <a:lnTo>
                  <a:pt x="7494511" y="1648117"/>
                </a:lnTo>
                <a:lnTo>
                  <a:pt x="7497394" y="1651152"/>
                </a:lnTo>
                <a:lnTo>
                  <a:pt x="7497394" y="1640281"/>
                </a:lnTo>
                <a:lnTo>
                  <a:pt x="7494829" y="1642427"/>
                </a:lnTo>
                <a:lnTo>
                  <a:pt x="7491641" y="1639087"/>
                </a:lnTo>
                <a:lnTo>
                  <a:pt x="7491641" y="1645107"/>
                </a:lnTo>
                <a:lnTo>
                  <a:pt x="6280124" y="2663558"/>
                </a:lnTo>
                <a:lnTo>
                  <a:pt x="6274320" y="2655278"/>
                </a:lnTo>
                <a:lnTo>
                  <a:pt x="5914987" y="1259192"/>
                </a:lnTo>
                <a:lnTo>
                  <a:pt x="5923508" y="1250835"/>
                </a:lnTo>
                <a:lnTo>
                  <a:pt x="7483145" y="1636179"/>
                </a:lnTo>
                <a:lnTo>
                  <a:pt x="7491641" y="1645107"/>
                </a:lnTo>
                <a:lnTo>
                  <a:pt x="7491641" y="1639087"/>
                </a:lnTo>
                <a:lnTo>
                  <a:pt x="7490638" y="1638033"/>
                </a:lnTo>
                <a:lnTo>
                  <a:pt x="7497927" y="1639824"/>
                </a:lnTo>
                <a:lnTo>
                  <a:pt x="7497927" y="1628394"/>
                </a:lnTo>
                <a:lnTo>
                  <a:pt x="7497661" y="1627987"/>
                </a:lnTo>
                <a:lnTo>
                  <a:pt x="7497661" y="1635467"/>
                </a:lnTo>
                <a:lnTo>
                  <a:pt x="5927014" y="1247406"/>
                </a:lnTo>
                <a:lnTo>
                  <a:pt x="6716916" y="472935"/>
                </a:lnTo>
                <a:lnTo>
                  <a:pt x="7497661" y="1635467"/>
                </a:lnTo>
                <a:lnTo>
                  <a:pt x="7497661" y="1627987"/>
                </a:lnTo>
                <a:lnTo>
                  <a:pt x="6721145" y="471728"/>
                </a:lnTo>
                <a:lnTo>
                  <a:pt x="6722275" y="471716"/>
                </a:lnTo>
                <a:lnTo>
                  <a:pt x="6715163" y="464705"/>
                </a:lnTo>
                <a:lnTo>
                  <a:pt x="7392263" y="12"/>
                </a:lnTo>
                <a:lnTo>
                  <a:pt x="7384897" y="12"/>
                </a:lnTo>
                <a:lnTo>
                  <a:pt x="6712217" y="461670"/>
                </a:lnTo>
                <a:lnTo>
                  <a:pt x="6712217" y="467639"/>
                </a:lnTo>
                <a:lnTo>
                  <a:pt x="6712090" y="467652"/>
                </a:lnTo>
                <a:lnTo>
                  <a:pt x="6712090" y="471805"/>
                </a:lnTo>
                <a:lnTo>
                  <a:pt x="6702298" y="481406"/>
                </a:lnTo>
                <a:lnTo>
                  <a:pt x="6705536" y="471855"/>
                </a:lnTo>
                <a:lnTo>
                  <a:pt x="6712090" y="471805"/>
                </a:lnTo>
                <a:lnTo>
                  <a:pt x="6712090" y="467652"/>
                </a:lnTo>
                <a:lnTo>
                  <a:pt x="6710858" y="467664"/>
                </a:lnTo>
                <a:lnTo>
                  <a:pt x="6711670" y="467106"/>
                </a:lnTo>
                <a:lnTo>
                  <a:pt x="6712217" y="467639"/>
                </a:lnTo>
                <a:lnTo>
                  <a:pt x="6712217" y="461670"/>
                </a:lnTo>
                <a:lnTo>
                  <a:pt x="6709765" y="459371"/>
                </a:lnTo>
                <a:lnTo>
                  <a:pt x="6865340" y="0"/>
                </a:lnTo>
                <a:lnTo>
                  <a:pt x="6860946" y="0"/>
                </a:lnTo>
                <a:lnTo>
                  <a:pt x="6708622" y="449783"/>
                </a:lnTo>
                <a:lnTo>
                  <a:pt x="6708622" y="464121"/>
                </a:lnTo>
                <a:lnTo>
                  <a:pt x="6708013" y="464540"/>
                </a:lnTo>
                <a:lnTo>
                  <a:pt x="6708280" y="463765"/>
                </a:lnTo>
                <a:lnTo>
                  <a:pt x="6708622" y="464121"/>
                </a:lnTo>
                <a:lnTo>
                  <a:pt x="6708622" y="449783"/>
                </a:lnTo>
                <a:lnTo>
                  <a:pt x="6706476" y="456120"/>
                </a:lnTo>
                <a:lnTo>
                  <a:pt x="6244539" y="0"/>
                </a:lnTo>
                <a:lnTo>
                  <a:pt x="6238595" y="0"/>
                </a:lnTo>
                <a:lnTo>
                  <a:pt x="6704990" y="460514"/>
                </a:lnTo>
                <a:lnTo>
                  <a:pt x="6702539" y="467728"/>
                </a:lnTo>
                <a:lnTo>
                  <a:pt x="5795873" y="475043"/>
                </a:lnTo>
                <a:lnTo>
                  <a:pt x="6310808" y="475043"/>
                </a:lnTo>
                <a:lnTo>
                  <a:pt x="6701129" y="471893"/>
                </a:lnTo>
                <a:lnTo>
                  <a:pt x="6697942" y="481330"/>
                </a:lnTo>
                <a:lnTo>
                  <a:pt x="6701231" y="482447"/>
                </a:lnTo>
                <a:lnTo>
                  <a:pt x="5922276" y="1246225"/>
                </a:lnTo>
                <a:lnTo>
                  <a:pt x="5918771" y="1245374"/>
                </a:lnTo>
                <a:lnTo>
                  <a:pt x="5918771" y="1249667"/>
                </a:lnTo>
                <a:lnTo>
                  <a:pt x="5913793" y="1254544"/>
                </a:lnTo>
                <a:lnTo>
                  <a:pt x="5912104" y="1248016"/>
                </a:lnTo>
                <a:lnTo>
                  <a:pt x="5918771" y="1249667"/>
                </a:lnTo>
                <a:lnTo>
                  <a:pt x="5918771" y="1245374"/>
                </a:lnTo>
                <a:lnTo>
                  <a:pt x="5911088" y="1243469"/>
                </a:lnTo>
                <a:lnTo>
                  <a:pt x="5796038" y="480568"/>
                </a:lnTo>
                <a:lnTo>
                  <a:pt x="5795289" y="475551"/>
                </a:lnTo>
                <a:lnTo>
                  <a:pt x="5795873" y="475043"/>
                </a:lnTo>
                <a:lnTo>
                  <a:pt x="5870448" y="0"/>
                </a:lnTo>
                <a:lnTo>
                  <a:pt x="5866231" y="0"/>
                </a:lnTo>
                <a:lnTo>
                  <a:pt x="5791517" y="475894"/>
                </a:lnTo>
                <a:lnTo>
                  <a:pt x="4865116" y="1041374"/>
                </a:lnTo>
                <a:lnTo>
                  <a:pt x="5684190" y="0"/>
                </a:lnTo>
                <a:lnTo>
                  <a:pt x="5678894" y="0"/>
                </a:lnTo>
                <a:lnTo>
                  <a:pt x="4857140" y="1044803"/>
                </a:lnTo>
                <a:lnTo>
                  <a:pt x="4852936" y="1032332"/>
                </a:lnTo>
                <a:lnTo>
                  <a:pt x="4852936" y="1051648"/>
                </a:lnTo>
                <a:lnTo>
                  <a:pt x="4193311" y="2461920"/>
                </a:lnTo>
                <a:lnTo>
                  <a:pt x="4189666" y="2459507"/>
                </a:lnTo>
                <a:lnTo>
                  <a:pt x="4189666" y="2464511"/>
                </a:lnTo>
                <a:lnTo>
                  <a:pt x="3008096" y="2918358"/>
                </a:lnTo>
                <a:lnTo>
                  <a:pt x="2509482" y="1350733"/>
                </a:lnTo>
                <a:lnTo>
                  <a:pt x="4189666" y="2464511"/>
                </a:lnTo>
                <a:lnTo>
                  <a:pt x="4189666" y="2459507"/>
                </a:lnTo>
                <a:lnTo>
                  <a:pt x="2511514" y="1347076"/>
                </a:lnTo>
                <a:lnTo>
                  <a:pt x="4852936" y="1051648"/>
                </a:lnTo>
                <a:lnTo>
                  <a:pt x="4852936" y="1032332"/>
                </a:lnTo>
                <a:lnTo>
                  <a:pt x="4505109" y="0"/>
                </a:lnTo>
                <a:lnTo>
                  <a:pt x="4500715" y="0"/>
                </a:lnTo>
                <a:lnTo>
                  <a:pt x="4852606" y="1044397"/>
                </a:lnTo>
                <a:lnTo>
                  <a:pt x="4850168" y="1042936"/>
                </a:lnTo>
                <a:lnTo>
                  <a:pt x="4850168" y="1047800"/>
                </a:lnTo>
                <a:lnTo>
                  <a:pt x="2516848" y="1342212"/>
                </a:lnTo>
                <a:lnTo>
                  <a:pt x="4020934" y="548589"/>
                </a:lnTo>
                <a:lnTo>
                  <a:pt x="4850168" y="1047800"/>
                </a:lnTo>
                <a:lnTo>
                  <a:pt x="4850168" y="1042936"/>
                </a:lnTo>
                <a:lnTo>
                  <a:pt x="4023487" y="545261"/>
                </a:lnTo>
                <a:lnTo>
                  <a:pt x="4193756" y="12"/>
                </a:lnTo>
                <a:lnTo>
                  <a:pt x="4189387" y="12"/>
                </a:lnTo>
                <a:lnTo>
                  <a:pt x="4019283" y="544741"/>
                </a:lnTo>
                <a:lnTo>
                  <a:pt x="2506764" y="1342821"/>
                </a:lnTo>
                <a:lnTo>
                  <a:pt x="2174595" y="537197"/>
                </a:lnTo>
                <a:lnTo>
                  <a:pt x="2170747" y="538784"/>
                </a:lnTo>
                <a:lnTo>
                  <a:pt x="2502801" y="1344129"/>
                </a:lnTo>
                <a:lnTo>
                  <a:pt x="1196644" y="1574584"/>
                </a:lnTo>
                <a:lnTo>
                  <a:pt x="2176894" y="531660"/>
                </a:lnTo>
                <a:lnTo>
                  <a:pt x="1386700" y="12"/>
                </a:lnTo>
                <a:lnTo>
                  <a:pt x="1379258" y="12"/>
                </a:lnTo>
                <a:lnTo>
                  <a:pt x="2170493" y="532384"/>
                </a:lnTo>
                <a:lnTo>
                  <a:pt x="1193114" y="1572260"/>
                </a:lnTo>
                <a:lnTo>
                  <a:pt x="1358607" y="0"/>
                </a:lnTo>
                <a:lnTo>
                  <a:pt x="1354416" y="0"/>
                </a:lnTo>
                <a:lnTo>
                  <a:pt x="1188923" y="1572361"/>
                </a:lnTo>
                <a:lnTo>
                  <a:pt x="8229" y="29845"/>
                </a:lnTo>
                <a:lnTo>
                  <a:pt x="915708" y="12"/>
                </a:lnTo>
                <a:lnTo>
                  <a:pt x="788962" y="12"/>
                </a:lnTo>
                <a:lnTo>
                  <a:pt x="0" y="25946"/>
                </a:lnTo>
                <a:lnTo>
                  <a:pt x="1187881" y="1577835"/>
                </a:lnTo>
                <a:lnTo>
                  <a:pt x="1187119" y="1578648"/>
                </a:lnTo>
                <a:lnTo>
                  <a:pt x="1190155" y="1581505"/>
                </a:lnTo>
                <a:lnTo>
                  <a:pt x="1191882" y="1579651"/>
                </a:lnTo>
                <a:lnTo>
                  <a:pt x="1219593" y="1574761"/>
                </a:lnTo>
                <a:lnTo>
                  <a:pt x="1220597" y="1574584"/>
                </a:lnTo>
                <a:lnTo>
                  <a:pt x="2504287" y="1348092"/>
                </a:lnTo>
                <a:lnTo>
                  <a:pt x="3004782" y="2921736"/>
                </a:lnTo>
                <a:lnTo>
                  <a:pt x="3005467" y="2923844"/>
                </a:lnTo>
                <a:lnTo>
                  <a:pt x="3019742" y="2918358"/>
                </a:lnTo>
                <a:lnTo>
                  <a:pt x="4195711" y="2466657"/>
                </a:lnTo>
                <a:lnTo>
                  <a:pt x="4857305" y="1052093"/>
                </a:lnTo>
                <a:lnTo>
                  <a:pt x="4860188" y="1053820"/>
                </a:lnTo>
                <a:lnTo>
                  <a:pt x="4858905" y="1050036"/>
                </a:lnTo>
                <a:lnTo>
                  <a:pt x="5791835" y="480568"/>
                </a:lnTo>
                <a:lnTo>
                  <a:pt x="5907100" y="1244854"/>
                </a:lnTo>
                <a:lnTo>
                  <a:pt x="5907227" y="1245692"/>
                </a:lnTo>
                <a:lnTo>
                  <a:pt x="6270371" y="2656675"/>
                </a:lnTo>
                <a:lnTo>
                  <a:pt x="7025081" y="3732834"/>
                </a:lnTo>
                <a:lnTo>
                  <a:pt x="7027380" y="3722776"/>
                </a:lnTo>
                <a:lnTo>
                  <a:pt x="7500861" y="1654784"/>
                </a:lnTo>
                <a:lnTo>
                  <a:pt x="7739253" y="1905292"/>
                </a:lnTo>
                <a:lnTo>
                  <a:pt x="7739253" y="1899272"/>
                </a:lnTo>
                <a:lnTo>
                  <a:pt x="7501966" y="1649933"/>
                </a:lnTo>
                <a:lnTo>
                  <a:pt x="7503350" y="1643926"/>
                </a:lnTo>
                <a:lnTo>
                  <a:pt x="7515365" y="1661795"/>
                </a:lnTo>
                <a:lnTo>
                  <a:pt x="7518819" y="1659470"/>
                </a:lnTo>
                <a:lnTo>
                  <a:pt x="7505166" y="1639189"/>
                </a:lnTo>
                <a:lnTo>
                  <a:pt x="7739253" y="1446784"/>
                </a:lnTo>
                <a:lnTo>
                  <a:pt x="7739253" y="1441399"/>
                </a:lnTo>
                <a:lnTo>
                  <a:pt x="7505763" y="1633321"/>
                </a:lnTo>
                <a:lnTo>
                  <a:pt x="7739266" y="613562"/>
                </a:lnTo>
                <a:lnTo>
                  <a:pt x="7739266" y="59485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4" name="bg object 34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42406" y="1431634"/>
            <a:ext cx="147785" cy="147788"/>
          </a:xfrm>
          <a:prstGeom prst="rect">
            <a:avLst/>
          </a:prstGeom>
        </p:spPr>
      </p:pic>
      <p:pic>
        <p:nvPicPr>
          <p:cNvPr id="35" name="bg object 35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2455087" y="1315618"/>
            <a:ext cx="147783" cy="147789"/>
          </a:xfrm>
          <a:prstGeom prst="rect">
            <a:avLst/>
          </a:prstGeom>
        </p:spPr>
      </p:pic>
      <p:pic>
        <p:nvPicPr>
          <p:cNvPr id="36" name="bg object 36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2578542" y="430783"/>
            <a:ext cx="83748" cy="83745"/>
          </a:xfrm>
          <a:prstGeom prst="rect">
            <a:avLst/>
          </a:prstGeom>
        </p:spPr>
      </p:pic>
      <p:pic>
        <p:nvPicPr>
          <p:cNvPr id="37" name="bg object 37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4159661" y="236364"/>
            <a:ext cx="83742" cy="83742"/>
          </a:xfrm>
          <a:prstGeom prst="rect">
            <a:avLst/>
          </a:prstGeom>
        </p:spPr>
      </p:pic>
      <p:sp>
        <p:nvSpPr>
          <p:cNvPr id="38" name="bg object 38"/>
          <p:cNvSpPr/>
          <p:nvPr/>
        </p:nvSpPr>
        <p:spPr>
          <a:xfrm>
            <a:off x="0" y="0"/>
            <a:ext cx="4982210" cy="1884045"/>
          </a:xfrm>
          <a:custGeom>
            <a:avLst/>
            <a:gdLst/>
            <a:ahLst/>
            <a:cxnLst/>
            <a:rect l="l" t="t" r="r" b="b"/>
            <a:pathLst>
              <a:path w="4982210" h="1884045">
                <a:moveTo>
                  <a:pt x="3015081" y="0"/>
                </a:moveTo>
                <a:lnTo>
                  <a:pt x="3011957" y="0"/>
                </a:lnTo>
                <a:lnTo>
                  <a:pt x="2631135" y="476224"/>
                </a:lnTo>
                <a:lnTo>
                  <a:pt x="2788005" y="12"/>
                </a:lnTo>
                <a:lnTo>
                  <a:pt x="2785440" y="12"/>
                </a:lnTo>
                <a:lnTo>
                  <a:pt x="2627363" y="479844"/>
                </a:lnTo>
                <a:lnTo>
                  <a:pt x="2626398" y="478637"/>
                </a:lnTo>
                <a:lnTo>
                  <a:pt x="2626398" y="484454"/>
                </a:lnTo>
                <a:lnTo>
                  <a:pt x="2545169" y="1392174"/>
                </a:lnTo>
                <a:lnTo>
                  <a:pt x="2543683" y="1391818"/>
                </a:lnTo>
                <a:lnTo>
                  <a:pt x="2543683" y="1394333"/>
                </a:lnTo>
                <a:lnTo>
                  <a:pt x="1984197" y="1880069"/>
                </a:lnTo>
                <a:lnTo>
                  <a:pt x="1396707" y="1117104"/>
                </a:lnTo>
                <a:lnTo>
                  <a:pt x="2543683" y="1394333"/>
                </a:lnTo>
                <a:lnTo>
                  <a:pt x="2543683" y="1391818"/>
                </a:lnTo>
                <a:lnTo>
                  <a:pt x="1397127" y="1114704"/>
                </a:lnTo>
                <a:lnTo>
                  <a:pt x="2626398" y="484454"/>
                </a:lnTo>
                <a:lnTo>
                  <a:pt x="2626398" y="478637"/>
                </a:lnTo>
                <a:lnTo>
                  <a:pt x="2244699" y="0"/>
                </a:lnTo>
                <a:lnTo>
                  <a:pt x="2241588" y="0"/>
                </a:lnTo>
                <a:lnTo>
                  <a:pt x="2624785" y="480504"/>
                </a:lnTo>
                <a:lnTo>
                  <a:pt x="2624137" y="480377"/>
                </a:lnTo>
                <a:lnTo>
                  <a:pt x="2624137" y="482866"/>
                </a:lnTo>
                <a:lnTo>
                  <a:pt x="1399032" y="1110983"/>
                </a:lnTo>
                <a:lnTo>
                  <a:pt x="2068131" y="373811"/>
                </a:lnTo>
                <a:lnTo>
                  <a:pt x="2624137" y="482866"/>
                </a:lnTo>
                <a:lnTo>
                  <a:pt x="2624137" y="480377"/>
                </a:lnTo>
                <a:lnTo>
                  <a:pt x="2068855" y="371475"/>
                </a:lnTo>
                <a:lnTo>
                  <a:pt x="2051939" y="0"/>
                </a:lnTo>
                <a:lnTo>
                  <a:pt x="2049500" y="0"/>
                </a:lnTo>
                <a:lnTo>
                  <a:pt x="2066455" y="372033"/>
                </a:lnTo>
                <a:lnTo>
                  <a:pt x="1393621" y="1113294"/>
                </a:lnTo>
                <a:lnTo>
                  <a:pt x="1049934" y="736371"/>
                </a:lnTo>
                <a:lnTo>
                  <a:pt x="1048131" y="738009"/>
                </a:lnTo>
                <a:lnTo>
                  <a:pt x="1391716" y="1114818"/>
                </a:lnTo>
                <a:lnTo>
                  <a:pt x="719048" y="1502524"/>
                </a:lnTo>
                <a:lnTo>
                  <a:pt x="1050086" y="732866"/>
                </a:lnTo>
                <a:lnTo>
                  <a:pt x="1046708" y="732028"/>
                </a:lnTo>
                <a:lnTo>
                  <a:pt x="1046708" y="734542"/>
                </a:lnTo>
                <a:lnTo>
                  <a:pt x="716648" y="1501914"/>
                </a:lnTo>
                <a:lnTo>
                  <a:pt x="491794" y="596379"/>
                </a:lnTo>
                <a:lnTo>
                  <a:pt x="1046708" y="734542"/>
                </a:lnTo>
                <a:lnTo>
                  <a:pt x="1046708" y="732028"/>
                </a:lnTo>
                <a:lnTo>
                  <a:pt x="500303" y="595985"/>
                </a:lnTo>
                <a:lnTo>
                  <a:pt x="490042" y="593432"/>
                </a:lnTo>
                <a:lnTo>
                  <a:pt x="0" y="789787"/>
                </a:lnTo>
                <a:lnTo>
                  <a:pt x="0" y="792416"/>
                </a:lnTo>
                <a:lnTo>
                  <a:pt x="489292" y="596366"/>
                </a:lnTo>
                <a:lnTo>
                  <a:pt x="714375" y="1502854"/>
                </a:lnTo>
                <a:lnTo>
                  <a:pt x="0" y="1045718"/>
                </a:lnTo>
                <a:lnTo>
                  <a:pt x="0" y="1048613"/>
                </a:lnTo>
                <a:lnTo>
                  <a:pt x="714870" y="1506067"/>
                </a:lnTo>
                <a:lnTo>
                  <a:pt x="714629" y="1506664"/>
                </a:lnTo>
                <a:lnTo>
                  <a:pt x="716864" y="1507629"/>
                </a:lnTo>
                <a:lnTo>
                  <a:pt x="717448" y="1506270"/>
                </a:lnTo>
                <a:lnTo>
                  <a:pt x="721753" y="1503794"/>
                </a:lnTo>
                <a:lnTo>
                  <a:pt x="723950" y="1502524"/>
                </a:lnTo>
                <a:lnTo>
                  <a:pt x="1393317" y="1116698"/>
                </a:lnTo>
                <a:lnTo>
                  <a:pt x="1983054" y="1882597"/>
                </a:lnTo>
                <a:lnTo>
                  <a:pt x="1983854" y="1883613"/>
                </a:lnTo>
                <a:lnTo>
                  <a:pt x="1987943" y="1880069"/>
                </a:lnTo>
                <a:lnTo>
                  <a:pt x="2547442" y="1394294"/>
                </a:lnTo>
                <a:lnTo>
                  <a:pt x="2628925" y="483806"/>
                </a:lnTo>
                <a:lnTo>
                  <a:pt x="2630843" y="484174"/>
                </a:lnTo>
                <a:lnTo>
                  <a:pt x="2629382" y="482358"/>
                </a:lnTo>
                <a:lnTo>
                  <a:pt x="3015081" y="0"/>
                </a:lnTo>
                <a:close/>
              </a:path>
              <a:path w="4982210" h="1884045">
                <a:moveTo>
                  <a:pt x="4981918" y="12"/>
                </a:moveTo>
                <a:lnTo>
                  <a:pt x="4979454" y="12"/>
                </a:lnTo>
                <a:lnTo>
                  <a:pt x="4907623" y="633095"/>
                </a:lnTo>
                <a:lnTo>
                  <a:pt x="4527982" y="12"/>
                </a:lnTo>
                <a:lnTo>
                  <a:pt x="4525137" y="12"/>
                </a:lnTo>
                <a:lnTo>
                  <a:pt x="4905222" y="633818"/>
                </a:lnTo>
                <a:lnTo>
                  <a:pt x="4203522" y="284480"/>
                </a:lnTo>
                <a:lnTo>
                  <a:pt x="4203077" y="280885"/>
                </a:lnTo>
                <a:lnTo>
                  <a:pt x="4213276" y="288328"/>
                </a:lnTo>
                <a:lnTo>
                  <a:pt x="4214698" y="286359"/>
                </a:lnTo>
                <a:lnTo>
                  <a:pt x="4203128" y="277926"/>
                </a:lnTo>
                <a:lnTo>
                  <a:pt x="4367682" y="12"/>
                </a:lnTo>
                <a:lnTo>
                  <a:pt x="4364863" y="12"/>
                </a:lnTo>
                <a:lnTo>
                  <a:pt x="4202290" y="274586"/>
                </a:lnTo>
                <a:lnTo>
                  <a:pt x="4200868" y="263093"/>
                </a:lnTo>
                <a:lnTo>
                  <a:pt x="4200868" y="283171"/>
                </a:lnTo>
                <a:lnTo>
                  <a:pt x="4200258" y="282867"/>
                </a:lnTo>
                <a:lnTo>
                  <a:pt x="4200741" y="282041"/>
                </a:lnTo>
                <a:lnTo>
                  <a:pt x="4200868" y="283171"/>
                </a:lnTo>
                <a:lnTo>
                  <a:pt x="4200868" y="263093"/>
                </a:lnTo>
                <a:lnTo>
                  <a:pt x="4168317" y="0"/>
                </a:lnTo>
                <a:lnTo>
                  <a:pt x="4165854" y="0"/>
                </a:lnTo>
                <a:lnTo>
                  <a:pt x="4199966" y="275602"/>
                </a:lnTo>
                <a:lnTo>
                  <a:pt x="4199293" y="275120"/>
                </a:lnTo>
                <a:lnTo>
                  <a:pt x="4199293" y="279717"/>
                </a:lnTo>
                <a:lnTo>
                  <a:pt x="4198099" y="281787"/>
                </a:lnTo>
                <a:lnTo>
                  <a:pt x="4196880" y="281190"/>
                </a:lnTo>
                <a:lnTo>
                  <a:pt x="4196880" y="283895"/>
                </a:lnTo>
                <a:lnTo>
                  <a:pt x="3733698" y="1086281"/>
                </a:lnTo>
                <a:lnTo>
                  <a:pt x="3728834" y="1082865"/>
                </a:lnTo>
                <a:lnTo>
                  <a:pt x="3252254" y="386486"/>
                </a:lnTo>
                <a:lnTo>
                  <a:pt x="3255276" y="380161"/>
                </a:lnTo>
                <a:lnTo>
                  <a:pt x="4190403" y="280670"/>
                </a:lnTo>
                <a:lnTo>
                  <a:pt x="4196880" y="283895"/>
                </a:lnTo>
                <a:lnTo>
                  <a:pt x="4196880" y="281190"/>
                </a:lnTo>
                <a:lnTo>
                  <a:pt x="4194886" y="280187"/>
                </a:lnTo>
                <a:lnTo>
                  <a:pt x="4199293" y="279717"/>
                </a:lnTo>
                <a:lnTo>
                  <a:pt x="4199293" y="275120"/>
                </a:lnTo>
                <a:lnTo>
                  <a:pt x="3822903" y="0"/>
                </a:lnTo>
                <a:lnTo>
                  <a:pt x="3818775" y="0"/>
                </a:lnTo>
                <a:lnTo>
                  <a:pt x="4198251" y="277368"/>
                </a:lnTo>
                <a:lnTo>
                  <a:pt x="3256521" y="377583"/>
                </a:lnTo>
                <a:lnTo>
                  <a:pt x="3437521" y="0"/>
                </a:lnTo>
                <a:lnTo>
                  <a:pt x="3434816" y="0"/>
                </a:lnTo>
                <a:lnTo>
                  <a:pt x="3253676" y="377888"/>
                </a:lnTo>
                <a:lnTo>
                  <a:pt x="3252432" y="378028"/>
                </a:lnTo>
                <a:lnTo>
                  <a:pt x="3252432" y="380466"/>
                </a:lnTo>
                <a:lnTo>
                  <a:pt x="3250666" y="384162"/>
                </a:lnTo>
                <a:lnTo>
                  <a:pt x="3248431" y="380898"/>
                </a:lnTo>
                <a:lnTo>
                  <a:pt x="3252432" y="380466"/>
                </a:lnTo>
                <a:lnTo>
                  <a:pt x="3252432" y="378028"/>
                </a:lnTo>
                <a:lnTo>
                  <a:pt x="3246958" y="378599"/>
                </a:lnTo>
                <a:lnTo>
                  <a:pt x="3041180" y="0"/>
                </a:lnTo>
                <a:lnTo>
                  <a:pt x="3038411" y="0"/>
                </a:lnTo>
                <a:lnTo>
                  <a:pt x="3245281" y="380593"/>
                </a:lnTo>
                <a:lnTo>
                  <a:pt x="3726954" y="1084427"/>
                </a:lnTo>
                <a:lnTo>
                  <a:pt x="4357192" y="1525816"/>
                </a:lnTo>
                <a:lnTo>
                  <a:pt x="4356557" y="1520672"/>
                </a:lnTo>
                <a:lnTo>
                  <a:pt x="4354093" y="1500771"/>
                </a:lnTo>
                <a:lnTo>
                  <a:pt x="4354093" y="1520672"/>
                </a:lnTo>
                <a:lnTo>
                  <a:pt x="3735692" y="1087678"/>
                </a:lnTo>
                <a:lnTo>
                  <a:pt x="4199039" y="284975"/>
                </a:lnTo>
                <a:lnTo>
                  <a:pt x="4201236" y="286067"/>
                </a:lnTo>
                <a:lnTo>
                  <a:pt x="4354093" y="1520672"/>
                </a:lnTo>
                <a:lnTo>
                  <a:pt x="4354093" y="1500771"/>
                </a:lnTo>
                <a:lnTo>
                  <a:pt x="4203877" y="287375"/>
                </a:lnTo>
                <a:lnTo>
                  <a:pt x="4911610" y="639724"/>
                </a:lnTo>
                <a:lnTo>
                  <a:pt x="4909680" y="636524"/>
                </a:lnTo>
                <a:lnTo>
                  <a:pt x="4981918" y="12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9" name="bg object 39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3630205" y="9234919"/>
            <a:ext cx="150281" cy="150276"/>
          </a:xfrm>
          <a:prstGeom prst="rect">
            <a:avLst/>
          </a:prstGeom>
        </p:spPr>
      </p:pic>
      <p:pic>
        <p:nvPicPr>
          <p:cNvPr id="40" name="bg object 40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2043059" y="8351606"/>
            <a:ext cx="150283" cy="150276"/>
          </a:xfrm>
          <a:prstGeom prst="rect">
            <a:avLst/>
          </a:prstGeom>
        </p:spPr>
      </p:pic>
      <p:pic>
        <p:nvPicPr>
          <p:cNvPr id="41" name="bg object 41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1502593" y="9105703"/>
            <a:ext cx="85156" cy="85168"/>
          </a:xfrm>
          <a:prstGeom prst="rect">
            <a:avLst/>
          </a:prstGeom>
        </p:spPr>
      </p:pic>
      <p:sp>
        <p:nvSpPr>
          <p:cNvPr id="42" name="bg object 42"/>
          <p:cNvSpPr/>
          <p:nvPr/>
        </p:nvSpPr>
        <p:spPr>
          <a:xfrm>
            <a:off x="721736" y="9728540"/>
            <a:ext cx="77470" cy="25400"/>
          </a:xfrm>
          <a:custGeom>
            <a:avLst/>
            <a:gdLst/>
            <a:ahLst/>
            <a:cxnLst/>
            <a:rect l="l" t="t" r="r" b="b"/>
            <a:pathLst>
              <a:path w="77470" h="25400">
                <a:moveTo>
                  <a:pt x="38712" y="0"/>
                </a:moveTo>
                <a:lnTo>
                  <a:pt x="22135" y="3277"/>
                </a:lnTo>
                <a:lnTo>
                  <a:pt x="8123" y="12739"/>
                </a:lnTo>
                <a:lnTo>
                  <a:pt x="0" y="25059"/>
                </a:lnTo>
                <a:lnTo>
                  <a:pt x="77007" y="25059"/>
                </a:lnTo>
                <a:lnTo>
                  <a:pt x="68332" y="12203"/>
                </a:lnTo>
                <a:lnTo>
                  <a:pt x="54709" y="3220"/>
                </a:lnTo>
                <a:lnTo>
                  <a:pt x="38712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3" name="bg object 43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67767" y="8413616"/>
            <a:ext cx="85147" cy="85166"/>
          </a:xfrm>
          <a:prstGeom prst="rect">
            <a:avLst/>
          </a:prstGeom>
        </p:spPr>
      </p:pic>
      <p:sp>
        <p:nvSpPr>
          <p:cNvPr id="44" name="bg object 44"/>
          <p:cNvSpPr/>
          <p:nvPr/>
        </p:nvSpPr>
        <p:spPr>
          <a:xfrm>
            <a:off x="0" y="7322832"/>
            <a:ext cx="3910329" cy="2430780"/>
          </a:xfrm>
          <a:custGeom>
            <a:avLst/>
            <a:gdLst/>
            <a:ahLst/>
            <a:cxnLst/>
            <a:rect l="l" t="t" r="r" b="b"/>
            <a:pathLst>
              <a:path w="3910329" h="2430779">
                <a:moveTo>
                  <a:pt x="3909974" y="2430767"/>
                </a:moveTo>
                <a:lnTo>
                  <a:pt x="3707447" y="1988908"/>
                </a:lnTo>
                <a:lnTo>
                  <a:pt x="3706825" y="1987537"/>
                </a:lnTo>
                <a:lnTo>
                  <a:pt x="3707358" y="1987181"/>
                </a:lnTo>
                <a:lnTo>
                  <a:pt x="3706545" y="1985975"/>
                </a:lnTo>
                <a:lnTo>
                  <a:pt x="3705999" y="1985162"/>
                </a:lnTo>
                <a:lnTo>
                  <a:pt x="3704780" y="1985975"/>
                </a:lnTo>
                <a:lnTo>
                  <a:pt x="2975699" y="1950313"/>
                </a:lnTo>
                <a:lnTo>
                  <a:pt x="2925597" y="1947862"/>
                </a:lnTo>
                <a:lnTo>
                  <a:pt x="2922955" y="1916658"/>
                </a:lnTo>
                <a:lnTo>
                  <a:pt x="2922955" y="1945678"/>
                </a:lnTo>
                <a:lnTo>
                  <a:pt x="2921330" y="1943976"/>
                </a:lnTo>
                <a:lnTo>
                  <a:pt x="2921330" y="1947506"/>
                </a:lnTo>
                <a:lnTo>
                  <a:pt x="2917698" y="1947151"/>
                </a:lnTo>
                <a:lnTo>
                  <a:pt x="2917698" y="1949589"/>
                </a:lnTo>
                <a:lnTo>
                  <a:pt x="1956117" y="2207437"/>
                </a:lnTo>
                <a:lnTo>
                  <a:pt x="1547545" y="1814868"/>
                </a:lnTo>
                <a:lnTo>
                  <a:pt x="2917698" y="1949589"/>
                </a:lnTo>
                <a:lnTo>
                  <a:pt x="2917698" y="1947151"/>
                </a:lnTo>
                <a:lnTo>
                  <a:pt x="1546466" y="1812315"/>
                </a:lnTo>
                <a:lnTo>
                  <a:pt x="2106003" y="1092898"/>
                </a:lnTo>
                <a:lnTo>
                  <a:pt x="2921330" y="1947506"/>
                </a:lnTo>
                <a:lnTo>
                  <a:pt x="2921330" y="1943976"/>
                </a:lnTo>
                <a:lnTo>
                  <a:pt x="2108441" y="1091907"/>
                </a:lnTo>
                <a:lnTo>
                  <a:pt x="2841777" y="986155"/>
                </a:lnTo>
                <a:lnTo>
                  <a:pt x="2922955" y="1945678"/>
                </a:lnTo>
                <a:lnTo>
                  <a:pt x="2922955" y="1916658"/>
                </a:lnTo>
                <a:lnTo>
                  <a:pt x="2844203" y="986155"/>
                </a:lnTo>
                <a:lnTo>
                  <a:pt x="2843974" y="983386"/>
                </a:lnTo>
                <a:lnTo>
                  <a:pt x="2105253" y="1089888"/>
                </a:lnTo>
                <a:lnTo>
                  <a:pt x="1544040" y="1811502"/>
                </a:lnTo>
                <a:lnTo>
                  <a:pt x="1542618" y="1810118"/>
                </a:lnTo>
                <a:lnTo>
                  <a:pt x="1542846" y="1812467"/>
                </a:lnTo>
                <a:lnTo>
                  <a:pt x="936447" y="2016455"/>
                </a:lnTo>
                <a:lnTo>
                  <a:pt x="969873" y="1564741"/>
                </a:lnTo>
                <a:lnTo>
                  <a:pt x="967371" y="1476616"/>
                </a:lnTo>
                <a:lnTo>
                  <a:pt x="967371" y="1562773"/>
                </a:lnTo>
                <a:lnTo>
                  <a:pt x="967371" y="1565516"/>
                </a:lnTo>
                <a:lnTo>
                  <a:pt x="933970" y="2016721"/>
                </a:lnTo>
                <a:lnTo>
                  <a:pt x="420801" y="1904415"/>
                </a:lnTo>
                <a:lnTo>
                  <a:pt x="416255" y="1903437"/>
                </a:lnTo>
                <a:lnTo>
                  <a:pt x="419315" y="1898446"/>
                </a:lnTo>
                <a:lnTo>
                  <a:pt x="417576" y="1897380"/>
                </a:lnTo>
                <a:lnTo>
                  <a:pt x="961339" y="1562481"/>
                </a:lnTo>
                <a:lnTo>
                  <a:pt x="967371" y="1565516"/>
                </a:lnTo>
                <a:lnTo>
                  <a:pt x="967371" y="1562773"/>
                </a:lnTo>
                <a:lnTo>
                  <a:pt x="963790" y="1560969"/>
                </a:lnTo>
                <a:lnTo>
                  <a:pt x="967257" y="1558836"/>
                </a:lnTo>
                <a:lnTo>
                  <a:pt x="967371" y="1562773"/>
                </a:lnTo>
                <a:lnTo>
                  <a:pt x="967371" y="1476616"/>
                </a:lnTo>
                <a:lnTo>
                  <a:pt x="967181" y="1469910"/>
                </a:lnTo>
                <a:lnTo>
                  <a:pt x="967181" y="1556029"/>
                </a:lnTo>
                <a:lnTo>
                  <a:pt x="961237" y="1559699"/>
                </a:lnTo>
                <a:lnTo>
                  <a:pt x="958786" y="1558467"/>
                </a:lnTo>
                <a:lnTo>
                  <a:pt x="958786" y="1561198"/>
                </a:lnTo>
                <a:lnTo>
                  <a:pt x="416826" y="1894992"/>
                </a:lnTo>
                <a:lnTo>
                  <a:pt x="416826" y="1897837"/>
                </a:lnTo>
                <a:lnTo>
                  <a:pt x="413740" y="1902879"/>
                </a:lnTo>
                <a:lnTo>
                  <a:pt x="411378" y="1902371"/>
                </a:lnTo>
                <a:lnTo>
                  <a:pt x="411378" y="1906739"/>
                </a:lnTo>
                <a:lnTo>
                  <a:pt x="411124" y="1907146"/>
                </a:lnTo>
                <a:lnTo>
                  <a:pt x="410959" y="1906905"/>
                </a:lnTo>
                <a:lnTo>
                  <a:pt x="411378" y="1906739"/>
                </a:lnTo>
                <a:lnTo>
                  <a:pt x="411378" y="1902371"/>
                </a:lnTo>
                <a:lnTo>
                  <a:pt x="410159" y="1902117"/>
                </a:lnTo>
                <a:lnTo>
                  <a:pt x="410159" y="1904593"/>
                </a:lnTo>
                <a:lnTo>
                  <a:pt x="409625" y="1904796"/>
                </a:lnTo>
                <a:lnTo>
                  <a:pt x="409397" y="1904415"/>
                </a:lnTo>
                <a:lnTo>
                  <a:pt x="410159" y="1904593"/>
                </a:lnTo>
                <a:lnTo>
                  <a:pt x="410159" y="1902117"/>
                </a:lnTo>
                <a:lnTo>
                  <a:pt x="409968" y="1902066"/>
                </a:lnTo>
                <a:lnTo>
                  <a:pt x="416826" y="1897837"/>
                </a:lnTo>
                <a:lnTo>
                  <a:pt x="416826" y="1894992"/>
                </a:lnTo>
                <a:lnTo>
                  <a:pt x="407403" y="1900783"/>
                </a:lnTo>
                <a:lnTo>
                  <a:pt x="112585" y="1135862"/>
                </a:lnTo>
                <a:lnTo>
                  <a:pt x="958786" y="1561198"/>
                </a:lnTo>
                <a:lnTo>
                  <a:pt x="958786" y="1558467"/>
                </a:lnTo>
                <a:lnTo>
                  <a:pt x="121018" y="1137399"/>
                </a:lnTo>
                <a:lnTo>
                  <a:pt x="117309" y="1131163"/>
                </a:lnTo>
                <a:lnTo>
                  <a:pt x="940993" y="707034"/>
                </a:lnTo>
                <a:lnTo>
                  <a:pt x="943114" y="712216"/>
                </a:lnTo>
                <a:lnTo>
                  <a:pt x="943241" y="712508"/>
                </a:lnTo>
                <a:lnTo>
                  <a:pt x="967181" y="1556029"/>
                </a:lnTo>
                <a:lnTo>
                  <a:pt x="967181" y="1469910"/>
                </a:lnTo>
                <a:lnTo>
                  <a:pt x="945680" y="712508"/>
                </a:lnTo>
                <a:lnTo>
                  <a:pt x="945680" y="712216"/>
                </a:lnTo>
                <a:lnTo>
                  <a:pt x="940066" y="698487"/>
                </a:lnTo>
                <a:lnTo>
                  <a:pt x="940066" y="704773"/>
                </a:lnTo>
                <a:lnTo>
                  <a:pt x="116979" y="1128598"/>
                </a:lnTo>
                <a:lnTo>
                  <a:pt x="116979" y="1135367"/>
                </a:lnTo>
                <a:lnTo>
                  <a:pt x="113017" y="1133373"/>
                </a:lnTo>
                <a:lnTo>
                  <a:pt x="115138" y="1132281"/>
                </a:lnTo>
                <a:lnTo>
                  <a:pt x="116979" y="1135367"/>
                </a:lnTo>
                <a:lnTo>
                  <a:pt x="116979" y="1128598"/>
                </a:lnTo>
                <a:lnTo>
                  <a:pt x="116052" y="1129068"/>
                </a:lnTo>
                <a:lnTo>
                  <a:pt x="114782" y="1126921"/>
                </a:lnTo>
                <a:lnTo>
                  <a:pt x="654342" y="6007"/>
                </a:lnTo>
                <a:lnTo>
                  <a:pt x="940066" y="704773"/>
                </a:lnTo>
                <a:lnTo>
                  <a:pt x="940066" y="698487"/>
                </a:lnTo>
                <a:lnTo>
                  <a:pt x="656971" y="6007"/>
                </a:lnTo>
                <a:lnTo>
                  <a:pt x="654519" y="0"/>
                </a:lnTo>
                <a:lnTo>
                  <a:pt x="113880" y="1123175"/>
                </a:lnTo>
                <a:lnTo>
                  <a:pt x="113880" y="1130185"/>
                </a:lnTo>
                <a:lnTo>
                  <a:pt x="112991" y="1130642"/>
                </a:lnTo>
                <a:lnTo>
                  <a:pt x="113512" y="1129550"/>
                </a:lnTo>
                <a:lnTo>
                  <a:pt x="113880" y="1130185"/>
                </a:lnTo>
                <a:lnTo>
                  <a:pt x="113880" y="1123175"/>
                </a:lnTo>
                <a:lnTo>
                  <a:pt x="113284" y="1124407"/>
                </a:lnTo>
                <a:lnTo>
                  <a:pt x="0" y="934148"/>
                </a:lnTo>
                <a:lnTo>
                  <a:pt x="0" y="938911"/>
                </a:lnTo>
                <a:lnTo>
                  <a:pt x="112014" y="1127048"/>
                </a:lnTo>
                <a:lnTo>
                  <a:pt x="110451" y="1130300"/>
                </a:lnTo>
                <a:lnTo>
                  <a:pt x="105930" y="1118539"/>
                </a:lnTo>
                <a:lnTo>
                  <a:pt x="103644" y="1119416"/>
                </a:lnTo>
                <a:lnTo>
                  <a:pt x="108788" y="1132801"/>
                </a:lnTo>
                <a:lnTo>
                  <a:pt x="0" y="1187297"/>
                </a:lnTo>
                <a:lnTo>
                  <a:pt x="0" y="1190028"/>
                </a:lnTo>
                <a:lnTo>
                  <a:pt x="107683" y="1136078"/>
                </a:lnTo>
                <a:lnTo>
                  <a:pt x="0" y="1359789"/>
                </a:lnTo>
                <a:lnTo>
                  <a:pt x="0" y="1365427"/>
                </a:lnTo>
                <a:lnTo>
                  <a:pt x="110210" y="1136459"/>
                </a:lnTo>
                <a:lnTo>
                  <a:pt x="404850" y="1900936"/>
                </a:lnTo>
                <a:lnTo>
                  <a:pt x="404190" y="1900783"/>
                </a:lnTo>
                <a:lnTo>
                  <a:pt x="407327" y="1905711"/>
                </a:lnTo>
                <a:lnTo>
                  <a:pt x="0" y="2067420"/>
                </a:lnTo>
                <a:lnTo>
                  <a:pt x="0" y="2070049"/>
                </a:lnTo>
                <a:lnTo>
                  <a:pt x="408660" y="1907819"/>
                </a:lnTo>
                <a:lnTo>
                  <a:pt x="409714" y="1909445"/>
                </a:lnTo>
                <a:lnTo>
                  <a:pt x="90043" y="2430767"/>
                </a:lnTo>
                <a:lnTo>
                  <a:pt x="92900" y="2430767"/>
                </a:lnTo>
                <a:lnTo>
                  <a:pt x="411162" y="1911731"/>
                </a:lnTo>
                <a:lnTo>
                  <a:pt x="742581" y="2430767"/>
                </a:lnTo>
                <a:lnTo>
                  <a:pt x="745464" y="2430767"/>
                </a:lnTo>
                <a:lnTo>
                  <a:pt x="412584" y="1909419"/>
                </a:lnTo>
                <a:lnTo>
                  <a:pt x="414909" y="1905635"/>
                </a:lnTo>
                <a:lnTo>
                  <a:pt x="933424" y="2019096"/>
                </a:lnTo>
                <a:lnTo>
                  <a:pt x="769340" y="2430767"/>
                </a:lnTo>
                <a:lnTo>
                  <a:pt x="771969" y="2430767"/>
                </a:lnTo>
                <a:lnTo>
                  <a:pt x="936002" y="2019185"/>
                </a:lnTo>
                <a:lnTo>
                  <a:pt x="944118" y="2016455"/>
                </a:lnTo>
                <a:lnTo>
                  <a:pt x="1538147" y="1816620"/>
                </a:lnTo>
                <a:lnTo>
                  <a:pt x="779907" y="2430767"/>
                </a:lnTo>
                <a:lnTo>
                  <a:pt x="783793" y="2430767"/>
                </a:lnTo>
                <a:lnTo>
                  <a:pt x="1543164" y="1815680"/>
                </a:lnTo>
                <a:lnTo>
                  <a:pt x="1605826" y="2430767"/>
                </a:lnTo>
                <a:lnTo>
                  <a:pt x="1608277" y="2430767"/>
                </a:lnTo>
                <a:lnTo>
                  <a:pt x="1545717" y="1816481"/>
                </a:lnTo>
                <a:lnTo>
                  <a:pt x="1954225" y="2209000"/>
                </a:lnTo>
                <a:lnTo>
                  <a:pt x="1825409" y="2430767"/>
                </a:lnTo>
                <a:lnTo>
                  <a:pt x="1828228" y="2430767"/>
                </a:lnTo>
                <a:lnTo>
                  <a:pt x="1956574" y="2209838"/>
                </a:lnTo>
                <a:lnTo>
                  <a:pt x="2923489" y="1950554"/>
                </a:lnTo>
                <a:lnTo>
                  <a:pt x="3004705" y="2430767"/>
                </a:lnTo>
                <a:lnTo>
                  <a:pt x="3007182" y="2430767"/>
                </a:lnTo>
                <a:lnTo>
                  <a:pt x="2925965" y="1950554"/>
                </a:lnTo>
                <a:lnTo>
                  <a:pt x="2925927" y="1950313"/>
                </a:lnTo>
                <a:lnTo>
                  <a:pt x="3701389" y="1988261"/>
                </a:lnTo>
                <a:lnTo>
                  <a:pt x="3044533" y="2430767"/>
                </a:lnTo>
                <a:lnTo>
                  <a:pt x="3048889" y="2430767"/>
                </a:lnTo>
                <a:lnTo>
                  <a:pt x="3703078" y="1990051"/>
                </a:lnTo>
                <a:lnTo>
                  <a:pt x="3552926" y="2430767"/>
                </a:lnTo>
                <a:lnTo>
                  <a:pt x="3555504" y="2430767"/>
                </a:lnTo>
                <a:lnTo>
                  <a:pt x="3705504" y="1990509"/>
                </a:lnTo>
                <a:lnTo>
                  <a:pt x="3907307" y="2430767"/>
                </a:lnTo>
                <a:lnTo>
                  <a:pt x="3909974" y="2430767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5" name="bg object 45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12318827" y="587150"/>
            <a:ext cx="85156" cy="85157"/>
          </a:xfrm>
          <a:prstGeom prst="rect">
            <a:avLst/>
          </a:prstGeom>
        </p:spPr>
      </p:pic>
      <p:pic>
        <p:nvPicPr>
          <p:cNvPr id="46" name="bg object 46"/>
          <p:cNvPicPr/>
          <p:nvPr/>
        </p:nvPicPr>
        <p:blipFill>
          <a:blip r:embed="rId29" cstate="print"/>
          <a:stretch>
            <a:fillRect/>
          </a:stretch>
        </p:blipFill>
        <p:spPr>
          <a:xfrm>
            <a:off x="11533879" y="1209983"/>
            <a:ext cx="85155" cy="85157"/>
          </a:xfrm>
          <a:prstGeom prst="rect">
            <a:avLst/>
          </a:prstGeom>
        </p:spPr>
      </p:pic>
      <p:pic>
        <p:nvPicPr>
          <p:cNvPr id="47" name="bg object 47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10588243" y="1578674"/>
            <a:ext cx="149123" cy="14912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62731" y="3069879"/>
            <a:ext cx="6479336" cy="8585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50" b="1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66998" y="2183130"/>
            <a:ext cx="12318781" cy="6248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421632" y="9070848"/>
            <a:ext cx="4161536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50240" y="9070848"/>
            <a:ext cx="2991104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363456" y="9070848"/>
            <a:ext cx="2991104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8.png"/><Relationship Id="rId18" Type="http://schemas.openxmlformats.org/officeDocument/2006/relationships/image" Target="../media/image42.png"/><Relationship Id="rId26" Type="http://schemas.openxmlformats.org/officeDocument/2006/relationships/image" Target="../media/image50.png"/><Relationship Id="rId39" Type="http://schemas.openxmlformats.org/officeDocument/2006/relationships/image" Target="../media/image63.png"/><Relationship Id="rId21" Type="http://schemas.openxmlformats.org/officeDocument/2006/relationships/image" Target="../media/image45.png"/><Relationship Id="rId34" Type="http://schemas.openxmlformats.org/officeDocument/2006/relationships/image" Target="../media/image58.png"/><Relationship Id="rId42" Type="http://schemas.openxmlformats.org/officeDocument/2006/relationships/image" Target="../media/image66.jpg"/><Relationship Id="rId7" Type="http://schemas.openxmlformats.org/officeDocument/2006/relationships/image" Target="../media/image32.png"/><Relationship Id="rId2" Type="http://schemas.openxmlformats.org/officeDocument/2006/relationships/image" Target="../media/image27.png"/><Relationship Id="rId16" Type="http://schemas.openxmlformats.org/officeDocument/2006/relationships/image" Target="../media/image4.png"/><Relationship Id="rId29" Type="http://schemas.openxmlformats.org/officeDocument/2006/relationships/image" Target="../media/image53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1.png"/><Relationship Id="rId11" Type="http://schemas.openxmlformats.org/officeDocument/2006/relationships/image" Target="../media/image36.png"/><Relationship Id="rId24" Type="http://schemas.openxmlformats.org/officeDocument/2006/relationships/image" Target="../media/image48.png"/><Relationship Id="rId32" Type="http://schemas.openxmlformats.org/officeDocument/2006/relationships/image" Target="../media/image56.png"/><Relationship Id="rId37" Type="http://schemas.openxmlformats.org/officeDocument/2006/relationships/image" Target="../media/image61.png"/><Relationship Id="rId40" Type="http://schemas.openxmlformats.org/officeDocument/2006/relationships/image" Target="../media/image64.png"/><Relationship Id="rId45" Type="http://schemas.openxmlformats.org/officeDocument/2006/relationships/image" Target="../media/image69.png"/><Relationship Id="rId5" Type="http://schemas.openxmlformats.org/officeDocument/2006/relationships/image" Target="../media/image30.png"/><Relationship Id="rId15" Type="http://schemas.openxmlformats.org/officeDocument/2006/relationships/image" Target="../media/image40.png"/><Relationship Id="rId23" Type="http://schemas.openxmlformats.org/officeDocument/2006/relationships/image" Target="../media/image47.png"/><Relationship Id="rId28" Type="http://schemas.openxmlformats.org/officeDocument/2006/relationships/image" Target="../media/image52.png"/><Relationship Id="rId36" Type="http://schemas.openxmlformats.org/officeDocument/2006/relationships/image" Target="../media/image60.png"/><Relationship Id="rId10" Type="http://schemas.openxmlformats.org/officeDocument/2006/relationships/image" Target="../media/image35.png"/><Relationship Id="rId19" Type="http://schemas.openxmlformats.org/officeDocument/2006/relationships/image" Target="../media/image43.png"/><Relationship Id="rId31" Type="http://schemas.openxmlformats.org/officeDocument/2006/relationships/image" Target="../media/image55.png"/><Relationship Id="rId44" Type="http://schemas.openxmlformats.org/officeDocument/2006/relationships/image" Target="../media/image68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Relationship Id="rId14" Type="http://schemas.openxmlformats.org/officeDocument/2006/relationships/image" Target="../media/image39.png"/><Relationship Id="rId22" Type="http://schemas.openxmlformats.org/officeDocument/2006/relationships/image" Target="../media/image46.png"/><Relationship Id="rId27" Type="http://schemas.openxmlformats.org/officeDocument/2006/relationships/image" Target="../media/image51.png"/><Relationship Id="rId30" Type="http://schemas.openxmlformats.org/officeDocument/2006/relationships/image" Target="../media/image54.png"/><Relationship Id="rId35" Type="http://schemas.openxmlformats.org/officeDocument/2006/relationships/image" Target="../media/image59.png"/><Relationship Id="rId43" Type="http://schemas.openxmlformats.org/officeDocument/2006/relationships/image" Target="../media/image67.png"/><Relationship Id="rId8" Type="http://schemas.openxmlformats.org/officeDocument/2006/relationships/image" Target="../media/image33.png"/><Relationship Id="rId3" Type="http://schemas.openxmlformats.org/officeDocument/2006/relationships/image" Target="../media/image28.png"/><Relationship Id="rId12" Type="http://schemas.openxmlformats.org/officeDocument/2006/relationships/image" Target="../media/image37.png"/><Relationship Id="rId17" Type="http://schemas.openxmlformats.org/officeDocument/2006/relationships/image" Target="../media/image41.png"/><Relationship Id="rId25" Type="http://schemas.openxmlformats.org/officeDocument/2006/relationships/image" Target="../media/image49.png"/><Relationship Id="rId33" Type="http://schemas.openxmlformats.org/officeDocument/2006/relationships/image" Target="../media/image57.png"/><Relationship Id="rId38" Type="http://schemas.openxmlformats.org/officeDocument/2006/relationships/image" Target="../media/image62.png"/><Relationship Id="rId46" Type="http://schemas.openxmlformats.org/officeDocument/2006/relationships/image" Target="../media/image70.png"/><Relationship Id="rId20" Type="http://schemas.openxmlformats.org/officeDocument/2006/relationships/image" Target="../media/image44.png"/><Relationship Id="rId41" Type="http://schemas.openxmlformats.org/officeDocument/2006/relationships/image" Target="../media/image6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13" Type="http://schemas.openxmlformats.org/officeDocument/2006/relationships/image" Target="../media/image42.png"/><Relationship Id="rId18" Type="http://schemas.openxmlformats.org/officeDocument/2006/relationships/image" Target="../media/image78.png"/><Relationship Id="rId26" Type="http://schemas.openxmlformats.org/officeDocument/2006/relationships/image" Target="../media/image84.png"/><Relationship Id="rId3" Type="http://schemas.openxmlformats.org/officeDocument/2006/relationships/image" Target="../media/image1.png"/><Relationship Id="rId21" Type="http://schemas.openxmlformats.org/officeDocument/2006/relationships/image" Target="../media/image81.png"/><Relationship Id="rId7" Type="http://schemas.openxmlformats.org/officeDocument/2006/relationships/image" Target="../media/image27.png"/><Relationship Id="rId12" Type="http://schemas.openxmlformats.org/officeDocument/2006/relationships/image" Target="../media/image75.png"/><Relationship Id="rId17" Type="http://schemas.openxmlformats.org/officeDocument/2006/relationships/image" Target="../media/image77.png"/><Relationship Id="rId25" Type="http://schemas.openxmlformats.org/officeDocument/2006/relationships/image" Target="../media/image50.png"/><Relationship Id="rId2" Type="http://schemas.openxmlformats.org/officeDocument/2006/relationships/image" Target="../media/image71.png"/><Relationship Id="rId16" Type="http://schemas.openxmlformats.org/officeDocument/2006/relationships/image" Target="../media/image76.png"/><Relationship Id="rId20" Type="http://schemas.openxmlformats.org/officeDocument/2006/relationships/image" Target="../media/image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4.png"/><Relationship Id="rId11" Type="http://schemas.openxmlformats.org/officeDocument/2006/relationships/image" Target="../media/image31.png"/><Relationship Id="rId24" Type="http://schemas.openxmlformats.org/officeDocument/2006/relationships/image" Target="../media/image49.png"/><Relationship Id="rId5" Type="http://schemas.openxmlformats.org/officeDocument/2006/relationships/image" Target="../media/image73.png"/><Relationship Id="rId15" Type="http://schemas.openxmlformats.org/officeDocument/2006/relationships/image" Target="../media/image44.png"/><Relationship Id="rId23" Type="http://schemas.openxmlformats.org/officeDocument/2006/relationships/image" Target="../media/image83.png"/><Relationship Id="rId10" Type="http://schemas.openxmlformats.org/officeDocument/2006/relationships/image" Target="../media/image30.png"/><Relationship Id="rId19" Type="http://schemas.openxmlformats.org/officeDocument/2006/relationships/image" Target="../media/image79.png"/><Relationship Id="rId4" Type="http://schemas.openxmlformats.org/officeDocument/2006/relationships/image" Target="../media/image72.png"/><Relationship Id="rId9" Type="http://schemas.openxmlformats.org/officeDocument/2006/relationships/image" Target="../media/image29.png"/><Relationship Id="rId14" Type="http://schemas.openxmlformats.org/officeDocument/2006/relationships/image" Target="../media/image43.png"/><Relationship Id="rId22" Type="http://schemas.openxmlformats.org/officeDocument/2006/relationships/image" Target="../media/image8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image" Target="../media/image8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image" Target="../media/image8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image" Target="../media/image8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8.jpg"/><Relationship Id="rId4" Type="http://schemas.openxmlformats.org/officeDocument/2006/relationships/image" Target="../media/image8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6.png"/><Relationship Id="rId2" Type="http://schemas.openxmlformats.org/officeDocument/2006/relationships/image" Target="../media/image8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26" Type="http://schemas.openxmlformats.org/officeDocument/2006/relationships/image" Target="../media/image24.png"/><Relationship Id="rId3" Type="http://schemas.openxmlformats.org/officeDocument/2006/relationships/image" Target="../media/image2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5" Type="http://schemas.openxmlformats.org/officeDocument/2006/relationships/image" Target="../media/image23.png"/><Relationship Id="rId2" Type="http://schemas.openxmlformats.org/officeDocument/2006/relationships/image" Target="../media/image86.png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28" Type="http://schemas.openxmlformats.org/officeDocument/2006/relationships/image" Target="../media/image56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1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Relationship Id="rId27" Type="http://schemas.openxmlformats.org/officeDocument/2006/relationships/image" Target="../media/image8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13" Type="http://schemas.openxmlformats.org/officeDocument/2006/relationships/image" Target="../media/image63.png"/><Relationship Id="rId18" Type="http://schemas.openxmlformats.org/officeDocument/2006/relationships/image" Target="../media/image68.png"/><Relationship Id="rId3" Type="http://schemas.openxmlformats.org/officeDocument/2006/relationships/image" Target="../media/image37.png"/><Relationship Id="rId7" Type="http://schemas.openxmlformats.org/officeDocument/2006/relationships/image" Target="../media/image57.png"/><Relationship Id="rId12" Type="http://schemas.openxmlformats.org/officeDocument/2006/relationships/image" Target="../media/image62.png"/><Relationship Id="rId17" Type="http://schemas.openxmlformats.org/officeDocument/2006/relationships/image" Target="../media/image67.png"/><Relationship Id="rId2" Type="http://schemas.openxmlformats.org/officeDocument/2006/relationships/image" Target="../media/image89.png"/><Relationship Id="rId16" Type="http://schemas.openxmlformats.org/officeDocument/2006/relationships/image" Target="../media/image66.jpg"/><Relationship Id="rId20" Type="http://schemas.openxmlformats.org/officeDocument/2006/relationships/image" Target="../media/image9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6.png"/><Relationship Id="rId11" Type="http://schemas.openxmlformats.org/officeDocument/2006/relationships/image" Target="../media/image61.png"/><Relationship Id="rId5" Type="http://schemas.openxmlformats.org/officeDocument/2006/relationships/image" Target="../media/image55.png"/><Relationship Id="rId15" Type="http://schemas.openxmlformats.org/officeDocument/2006/relationships/image" Target="../media/image65.png"/><Relationship Id="rId10" Type="http://schemas.openxmlformats.org/officeDocument/2006/relationships/image" Target="../media/image60.png"/><Relationship Id="rId19" Type="http://schemas.openxmlformats.org/officeDocument/2006/relationships/image" Target="../media/image90.png"/><Relationship Id="rId4" Type="http://schemas.openxmlformats.org/officeDocument/2006/relationships/image" Target="../media/image54.png"/><Relationship Id="rId9" Type="http://schemas.openxmlformats.org/officeDocument/2006/relationships/image" Target="../media/image59.png"/><Relationship Id="rId14" Type="http://schemas.openxmlformats.org/officeDocument/2006/relationships/image" Target="../media/image6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80255" y="5073505"/>
            <a:ext cx="4844415" cy="117724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7550" spc="655">
                <a:solidFill>
                  <a:srgbClr val="201142"/>
                </a:solidFill>
                <a:latin typeface="Trebuchet MS"/>
                <a:cs typeface="Trebuchet MS"/>
              </a:rPr>
              <a:t>Concurso</a:t>
            </a:r>
            <a:endParaRPr sz="7550" dirty="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90498" y="6013649"/>
            <a:ext cx="2211705" cy="11791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7550" b="1" spc="-114" dirty="0">
                <a:solidFill>
                  <a:srgbClr val="201142"/>
                </a:solidFill>
                <a:latin typeface="Trebuchet MS"/>
                <a:cs typeface="Trebuchet MS"/>
              </a:rPr>
              <a:t>2025</a:t>
            </a:r>
            <a:endParaRPr sz="7550" dirty="0">
              <a:latin typeface="Trebuchet MS"/>
              <a:cs typeface="Trebuchet MS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0" y="5371338"/>
            <a:ext cx="13004800" cy="4382770"/>
            <a:chOff x="0" y="5371338"/>
            <a:chExt cx="13004800" cy="438277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388200" y="8906371"/>
              <a:ext cx="253085" cy="25308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102723" y="8412648"/>
              <a:ext cx="143413" cy="143414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174438" y="7077889"/>
              <a:ext cx="143408" cy="143409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1754966" y="9022188"/>
              <a:ext cx="143413" cy="143421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1490844" y="6010597"/>
              <a:ext cx="251134" cy="251132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324274" y="5371337"/>
              <a:ext cx="8681085" cy="4382770"/>
            </a:xfrm>
            <a:custGeom>
              <a:avLst/>
              <a:gdLst/>
              <a:ahLst/>
              <a:cxnLst/>
              <a:rect l="l" t="t" r="r" b="b"/>
              <a:pathLst>
                <a:path w="8681085" h="4382770">
                  <a:moveTo>
                    <a:pt x="8680513" y="3211944"/>
                  </a:moveTo>
                  <a:lnTo>
                    <a:pt x="8329371" y="3204387"/>
                  </a:lnTo>
                  <a:lnTo>
                    <a:pt x="8134667" y="3200196"/>
                  </a:lnTo>
                  <a:lnTo>
                    <a:pt x="7505776" y="3717086"/>
                  </a:lnTo>
                  <a:lnTo>
                    <a:pt x="7971002" y="1685188"/>
                  </a:lnTo>
                  <a:lnTo>
                    <a:pt x="7965846" y="1677949"/>
                  </a:lnTo>
                  <a:lnTo>
                    <a:pt x="7965846" y="1685124"/>
                  </a:lnTo>
                  <a:lnTo>
                    <a:pt x="7965541" y="1685340"/>
                  </a:lnTo>
                  <a:lnTo>
                    <a:pt x="7965541" y="1690395"/>
                  </a:lnTo>
                  <a:lnTo>
                    <a:pt x="7501433" y="3717417"/>
                  </a:lnTo>
                  <a:lnTo>
                    <a:pt x="7498982" y="3713772"/>
                  </a:lnTo>
                  <a:lnTo>
                    <a:pt x="7498982" y="3728148"/>
                  </a:lnTo>
                  <a:lnTo>
                    <a:pt x="7498524" y="3730142"/>
                  </a:lnTo>
                  <a:lnTo>
                    <a:pt x="7497673" y="3729253"/>
                  </a:lnTo>
                  <a:lnTo>
                    <a:pt x="7498982" y="3728148"/>
                  </a:lnTo>
                  <a:lnTo>
                    <a:pt x="7498982" y="3713772"/>
                  </a:lnTo>
                  <a:lnTo>
                    <a:pt x="7497915" y="3712184"/>
                  </a:lnTo>
                  <a:lnTo>
                    <a:pt x="7497915" y="3723614"/>
                  </a:lnTo>
                  <a:lnTo>
                    <a:pt x="7494803" y="3726230"/>
                  </a:lnTo>
                  <a:lnTo>
                    <a:pt x="7490587" y="3721811"/>
                  </a:lnTo>
                  <a:lnTo>
                    <a:pt x="7497915" y="3723614"/>
                  </a:lnTo>
                  <a:lnTo>
                    <a:pt x="7497915" y="3712184"/>
                  </a:lnTo>
                  <a:lnTo>
                    <a:pt x="7497648" y="3711791"/>
                  </a:lnTo>
                  <a:lnTo>
                    <a:pt x="7497648" y="3719245"/>
                  </a:lnTo>
                  <a:lnTo>
                    <a:pt x="5927039" y="3331197"/>
                  </a:lnTo>
                  <a:lnTo>
                    <a:pt x="6716916" y="2556726"/>
                  </a:lnTo>
                  <a:lnTo>
                    <a:pt x="7497648" y="3719245"/>
                  </a:lnTo>
                  <a:lnTo>
                    <a:pt x="7497648" y="3711791"/>
                  </a:lnTo>
                  <a:lnTo>
                    <a:pt x="6721132" y="2555519"/>
                  </a:lnTo>
                  <a:lnTo>
                    <a:pt x="6722288" y="2555506"/>
                  </a:lnTo>
                  <a:lnTo>
                    <a:pt x="6715163" y="2548496"/>
                  </a:lnTo>
                  <a:lnTo>
                    <a:pt x="7965541" y="1690395"/>
                  </a:lnTo>
                  <a:lnTo>
                    <a:pt x="7965541" y="1685340"/>
                  </a:lnTo>
                  <a:lnTo>
                    <a:pt x="6712217" y="2545473"/>
                  </a:lnTo>
                  <a:lnTo>
                    <a:pt x="6712217" y="2551430"/>
                  </a:lnTo>
                  <a:lnTo>
                    <a:pt x="6712115" y="2555595"/>
                  </a:lnTo>
                  <a:lnTo>
                    <a:pt x="6702336" y="2565184"/>
                  </a:lnTo>
                  <a:lnTo>
                    <a:pt x="6705562" y="2555646"/>
                  </a:lnTo>
                  <a:lnTo>
                    <a:pt x="6712115" y="2555595"/>
                  </a:lnTo>
                  <a:lnTo>
                    <a:pt x="6712115" y="2551442"/>
                  </a:lnTo>
                  <a:lnTo>
                    <a:pt x="6710858" y="2551455"/>
                  </a:lnTo>
                  <a:lnTo>
                    <a:pt x="6711658" y="2550896"/>
                  </a:lnTo>
                  <a:lnTo>
                    <a:pt x="6712217" y="2551430"/>
                  </a:lnTo>
                  <a:lnTo>
                    <a:pt x="6712217" y="2545473"/>
                  </a:lnTo>
                  <a:lnTo>
                    <a:pt x="6709791" y="2543175"/>
                  </a:lnTo>
                  <a:lnTo>
                    <a:pt x="7311784" y="765568"/>
                  </a:lnTo>
                  <a:lnTo>
                    <a:pt x="7965846" y="1685124"/>
                  </a:lnTo>
                  <a:lnTo>
                    <a:pt x="7965846" y="1677949"/>
                  </a:lnTo>
                  <a:lnTo>
                    <a:pt x="7314006" y="761492"/>
                  </a:lnTo>
                  <a:lnTo>
                    <a:pt x="7316152" y="759929"/>
                  </a:lnTo>
                  <a:lnTo>
                    <a:pt x="7312342" y="759142"/>
                  </a:lnTo>
                  <a:lnTo>
                    <a:pt x="7307034" y="751687"/>
                  </a:lnTo>
                  <a:lnTo>
                    <a:pt x="7307034" y="766572"/>
                  </a:lnTo>
                  <a:lnTo>
                    <a:pt x="6708635" y="2533586"/>
                  </a:lnTo>
                  <a:lnTo>
                    <a:pt x="6708635" y="2547924"/>
                  </a:lnTo>
                  <a:lnTo>
                    <a:pt x="6708051" y="2548331"/>
                  </a:lnTo>
                  <a:lnTo>
                    <a:pt x="6708305" y="2547582"/>
                  </a:lnTo>
                  <a:lnTo>
                    <a:pt x="6708635" y="2547924"/>
                  </a:lnTo>
                  <a:lnTo>
                    <a:pt x="6708635" y="2533586"/>
                  </a:lnTo>
                  <a:lnTo>
                    <a:pt x="6706489" y="2539923"/>
                  </a:lnTo>
                  <a:lnTo>
                    <a:pt x="6705003" y="2538463"/>
                  </a:lnTo>
                  <a:lnTo>
                    <a:pt x="6705003" y="2544318"/>
                  </a:lnTo>
                  <a:lnTo>
                    <a:pt x="6702565" y="2551519"/>
                  </a:lnTo>
                  <a:lnTo>
                    <a:pt x="5795873" y="2558834"/>
                  </a:lnTo>
                  <a:lnTo>
                    <a:pt x="6310820" y="2558834"/>
                  </a:lnTo>
                  <a:lnTo>
                    <a:pt x="6701155" y="2555684"/>
                  </a:lnTo>
                  <a:lnTo>
                    <a:pt x="6697967" y="2565108"/>
                  </a:lnTo>
                  <a:lnTo>
                    <a:pt x="6701269" y="2566238"/>
                  </a:lnTo>
                  <a:lnTo>
                    <a:pt x="5922289" y="3330029"/>
                  </a:lnTo>
                  <a:lnTo>
                    <a:pt x="5918797" y="3329165"/>
                  </a:lnTo>
                  <a:lnTo>
                    <a:pt x="5918797" y="3333458"/>
                  </a:lnTo>
                  <a:lnTo>
                    <a:pt x="5913806" y="3338347"/>
                  </a:lnTo>
                  <a:lnTo>
                    <a:pt x="5912116" y="3331807"/>
                  </a:lnTo>
                  <a:lnTo>
                    <a:pt x="5918797" y="3333458"/>
                  </a:lnTo>
                  <a:lnTo>
                    <a:pt x="5918797" y="3329165"/>
                  </a:lnTo>
                  <a:lnTo>
                    <a:pt x="5911100" y="3327260"/>
                  </a:lnTo>
                  <a:lnTo>
                    <a:pt x="5796051" y="2564333"/>
                  </a:lnTo>
                  <a:lnTo>
                    <a:pt x="5795289" y="2559342"/>
                  </a:lnTo>
                  <a:lnTo>
                    <a:pt x="5795873" y="2558834"/>
                  </a:lnTo>
                  <a:lnTo>
                    <a:pt x="5916892" y="1787969"/>
                  </a:lnTo>
                  <a:lnTo>
                    <a:pt x="5926556" y="1775675"/>
                  </a:lnTo>
                  <a:lnTo>
                    <a:pt x="6705003" y="2544318"/>
                  </a:lnTo>
                  <a:lnTo>
                    <a:pt x="6705003" y="2538463"/>
                  </a:lnTo>
                  <a:lnTo>
                    <a:pt x="5930227" y="1773440"/>
                  </a:lnTo>
                  <a:lnTo>
                    <a:pt x="5929147" y="1772386"/>
                  </a:lnTo>
                  <a:lnTo>
                    <a:pt x="5933681" y="1766633"/>
                  </a:lnTo>
                  <a:lnTo>
                    <a:pt x="7307034" y="766572"/>
                  </a:lnTo>
                  <a:lnTo>
                    <a:pt x="7307034" y="751687"/>
                  </a:lnTo>
                  <a:lnTo>
                    <a:pt x="7306348" y="750722"/>
                  </a:lnTo>
                  <a:lnTo>
                    <a:pt x="7306348" y="757897"/>
                  </a:lnTo>
                  <a:lnTo>
                    <a:pt x="7302208" y="757047"/>
                  </a:lnTo>
                  <a:lnTo>
                    <a:pt x="7302208" y="764921"/>
                  </a:lnTo>
                  <a:lnTo>
                    <a:pt x="5924728" y="1767992"/>
                  </a:lnTo>
                  <a:lnTo>
                    <a:pt x="5922530" y="1765846"/>
                  </a:lnTo>
                  <a:lnTo>
                    <a:pt x="5921311" y="1755381"/>
                  </a:lnTo>
                  <a:lnTo>
                    <a:pt x="5921311" y="1770481"/>
                  </a:lnTo>
                  <a:lnTo>
                    <a:pt x="5921311" y="1775625"/>
                  </a:lnTo>
                  <a:lnTo>
                    <a:pt x="5918212" y="1779562"/>
                  </a:lnTo>
                  <a:lnTo>
                    <a:pt x="5918517" y="1777657"/>
                  </a:lnTo>
                  <a:lnTo>
                    <a:pt x="5921311" y="1775625"/>
                  </a:lnTo>
                  <a:lnTo>
                    <a:pt x="5921311" y="1770481"/>
                  </a:lnTo>
                  <a:lnTo>
                    <a:pt x="5914682" y="1775307"/>
                  </a:lnTo>
                  <a:lnTo>
                    <a:pt x="5912955" y="1786242"/>
                  </a:lnTo>
                  <a:lnTo>
                    <a:pt x="5911634" y="1787931"/>
                  </a:lnTo>
                  <a:lnTo>
                    <a:pt x="5911634" y="1794649"/>
                  </a:lnTo>
                  <a:lnTo>
                    <a:pt x="5791517" y="2559647"/>
                  </a:lnTo>
                  <a:lnTo>
                    <a:pt x="4865230" y="3125076"/>
                  </a:lnTo>
                  <a:lnTo>
                    <a:pt x="5911634" y="1794649"/>
                  </a:lnTo>
                  <a:lnTo>
                    <a:pt x="5911634" y="1787931"/>
                  </a:lnTo>
                  <a:lnTo>
                    <a:pt x="4857166" y="3128581"/>
                  </a:lnTo>
                  <a:lnTo>
                    <a:pt x="4852644" y="3115170"/>
                  </a:lnTo>
                  <a:lnTo>
                    <a:pt x="4852644" y="3128200"/>
                  </a:lnTo>
                  <a:lnTo>
                    <a:pt x="4850219" y="3126752"/>
                  </a:lnTo>
                  <a:lnTo>
                    <a:pt x="4850219" y="3131604"/>
                  </a:lnTo>
                  <a:lnTo>
                    <a:pt x="2516771" y="3426028"/>
                  </a:lnTo>
                  <a:lnTo>
                    <a:pt x="4020947" y="2632354"/>
                  </a:lnTo>
                  <a:lnTo>
                    <a:pt x="4850219" y="3131604"/>
                  </a:lnTo>
                  <a:lnTo>
                    <a:pt x="4850219" y="3126752"/>
                  </a:lnTo>
                  <a:lnTo>
                    <a:pt x="4023487" y="2629027"/>
                  </a:lnTo>
                  <a:lnTo>
                    <a:pt x="4341406" y="1610982"/>
                  </a:lnTo>
                  <a:lnTo>
                    <a:pt x="4852644" y="3128200"/>
                  </a:lnTo>
                  <a:lnTo>
                    <a:pt x="4852644" y="3115170"/>
                  </a:lnTo>
                  <a:lnTo>
                    <a:pt x="4343984" y="1605508"/>
                  </a:lnTo>
                  <a:lnTo>
                    <a:pt x="4354309" y="1601736"/>
                  </a:lnTo>
                  <a:lnTo>
                    <a:pt x="5919584" y="1768792"/>
                  </a:lnTo>
                  <a:lnTo>
                    <a:pt x="5921311" y="1770481"/>
                  </a:lnTo>
                  <a:lnTo>
                    <a:pt x="5921311" y="1755381"/>
                  </a:lnTo>
                  <a:lnTo>
                    <a:pt x="5918174" y="1728444"/>
                  </a:lnTo>
                  <a:lnTo>
                    <a:pt x="5918174" y="1764461"/>
                  </a:lnTo>
                  <a:lnTo>
                    <a:pt x="4363174" y="1598498"/>
                  </a:lnTo>
                  <a:lnTo>
                    <a:pt x="5836107" y="1059776"/>
                  </a:lnTo>
                  <a:lnTo>
                    <a:pt x="5918174" y="1764461"/>
                  </a:lnTo>
                  <a:lnTo>
                    <a:pt x="5918174" y="1728444"/>
                  </a:lnTo>
                  <a:lnTo>
                    <a:pt x="5840158" y="1058583"/>
                  </a:lnTo>
                  <a:lnTo>
                    <a:pt x="7302208" y="764921"/>
                  </a:lnTo>
                  <a:lnTo>
                    <a:pt x="7302208" y="757047"/>
                  </a:lnTo>
                  <a:lnTo>
                    <a:pt x="7300709" y="756729"/>
                  </a:lnTo>
                  <a:lnTo>
                    <a:pt x="7300709" y="760984"/>
                  </a:lnTo>
                  <a:lnTo>
                    <a:pt x="5838799" y="1054595"/>
                  </a:lnTo>
                  <a:lnTo>
                    <a:pt x="5834646" y="1048588"/>
                  </a:lnTo>
                  <a:lnTo>
                    <a:pt x="5834646" y="1055878"/>
                  </a:lnTo>
                  <a:lnTo>
                    <a:pt x="4347565" y="1599768"/>
                  </a:lnTo>
                  <a:lnTo>
                    <a:pt x="5345252" y="347687"/>
                  </a:lnTo>
                  <a:lnTo>
                    <a:pt x="5834646" y="1055878"/>
                  </a:lnTo>
                  <a:lnTo>
                    <a:pt x="5834646" y="1048588"/>
                  </a:lnTo>
                  <a:lnTo>
                    <a:pt x="5357241" y="357708"/>
                  </a:lnTo>
                  <a:lnTo>
                    <a:pt x="7300709" y="760984"/>
                  </a:lnTo>
                  <a:lnTo>
                    <a:pt x="7300709" y="756729"/>
                  </a:lnTo>
                  <a:lnTo>
                    <a:pt x="5353799" y="352729"/>
                  </a:lnTo>
                  <a:lnTo>
                    <a:pt x="5348808" y="345490"/>
                  </a:lnTo>
                  <a:lnTo>
                    <a:pt x="6718236" y="4686"/>
                  </a:lnTo>
                  <a:lnTo>
                    <a:pt x="7277811" y="717765"/>
                  </a:lnTo>
                  <a:lnTo>
                    <a:pt x="7306348" y="757897"/>
                  </a:lnTo>
                  <a:lnTo>
                    <a:pt x="7306348" y="750722"/>
                  </a:lnTo>
                  <a:lnTo>
                    <a:pt x="7281151" y="715276"/>
                  </a:lnTo>
                  <a:lnTo>
                    <a:pt x="6723532" y="4686"/>
                  </a:lnTo>
                  <a:lnTo>
                    <a:pt x="6719849" y="0"/>
                  </a:lnTo>
                  <a:lnTo>
                    <a:pt x="5344185" y="342328"/>
                  </a:lnTo>
                  <a:lnTo>
                    <a:pt x="4340047" y="1602511"/>
                  </a:lnTo>
                  <a:lnTo>
                    <a:pt x="4338726" y="1602994"/>
                  </a:lnTo>
                  <a:lnTo>
                    <a:pt x="4339145" y="1604276"/>
                  </a:lnTo>
                  <a:lnTo>
                    <a:pt x="4019283" y="2628519"/>
                  </a:lnTo>
                  <a:lnTo>
                    <a:pt x="2506764" y="3426599"/>
                  </a:lnTo>
                  <a:lnTo>
                    <a:pt x="2174608" y="2620962"/>
                  </a:lnTo>
                  <a:lnTo>
                    <a:pt x="2170747" y="2622550"/>
                  </a:lnTo>
                  <a:lnTo>
                    <a:pt x="2502814" y="3427895"/>
                  </a:lnTo>
                  <a:lnTo>
                    <a:pt x="1196657" y="3658362"/>
                  </a:lnTo>
                  <a:lnTo>
                    <a:pt x="2176894" y="2615438"/>
                  </a:lnTo>
                  <a:lnTo>
                    <a:pt x="2170493" y="2611132"/>
                  </a:lnTo>
                  <a:lnTo>
                    <a:pt x="2170493" y="2616149"/>
                  </a:lnTo>
                  <a:lnTo>
                    <a:pt x="1193139" y="3656025"/>
                  </a:lnTo>
                  <a:lnTo>
                    <a:pt x="1359979" y="2070823"/>
                  </a:lnTo>
                  <a:lnTo>
                    <a:pt x="2170493" y="2616149"/>
                  </a:lnTo>
                  <a:lnTo>
                    <a:pt x="2170493" y="2611132"/>
                  </a:lnTo>
                  <a:lnTo>
                    <a:pt x="1365123" y="2069261"/>
                  </a:lnTo>
                  <a:lnTo>
                    <a:pt x="1358874" y="2065058"/>
                  </a:lnTo>
                  <a:lnTo>
                    <a:pt x="1355953" y="2065159"/>
                  </a:lnTo>
                  <a:lnTo>
                    <a:pt x="1355953" y="2069325"/>
                  </a:lnTo>
                  <a:lnTo>
                    <a:pt x="1188948" y="3656165"/>
                  </a:lnTo>
                  <a:lnTo>
                    <a:pt x="8229" y="2113623"/>
                  </a:lnTo>
                  <a:lnTo>
                    <a:pt x="1355953" y="2069325"/>
                  </a:lnTo>
                  <a:lnTo>
                    <a:pt x="1355953" y="2065159"/>
                  </a:lnTo>
                  <a:lnTo>
                    <a:pt x="0" y="2109724"/>
                  </a:lnTo>
                  <a:lnTo>
                    <a:pt x="1187881" y="3661626"/>
                  </a:lnTo>
                  <a:lnTo>
                    <a:pt x="1187132" y="3662413"/>
                  </a:lnTo>
                  <a:lnTo>
                    <a:pt x="1190155" y="3665283"/>
                  </a:lnTo>
                  <a:lnTo>
                    <a:pt x="1191895" y="3663429"/>
                  </a:lnTo>
                  <a:lnTo>
                    <a:pt x="1219619" y="3658539"/>
                  </a:lnTo>
                  <a:lnTo>
                    <a:pt x="1220622" y="3658362"/>
                  </a:lnTo>
                  <a:lnTo>
                    <a:pt x="2504287" y="3431870"/>
                  </a:lnTo>
                  <a:lnTo>
                    <a:pt x="2806573" y="4382262"/>
                  </a:lnTo>
                  <a:lnTo>
                    <a:pt x="2810954" y="4382262"/>
                  </a:lnTo>
                  <a:lnTo>
                    <a:pt x="2509507" y="3434550"/>
                  </a:lnTo>
                  <a:lnTo>
                    <a:pt x="3939197" y="4382262"/>
                  </a:lnTo>
                  <a:lnTo>
                    <a:pt x="3946741" y="4382262"/>
                  </a:lnTo>
                  <a:lnTo>
                    <a:pt x="2511514" y="3430879"/>
                  </a:lnTo>
                  <a:lnTo>
                    <a:pt x="4852911" y="3135452"/>
                  </a:lnTo>
                  <a:lnTo>
                    <a:pt x="4269765" y="4382262"/>
                  </a:lnTo>
                  <a:lnTo>
                    <a:pt x="4274375" y="4382262"/>
                  </a:lnTo>
                  <a:lnTo>
                    <a:pt x="4857318" y="3135871"/>
                  </a:lnTo>
                  <a:lnTo>
                    <a:pt x="4860226" y="3137611"/>
                  </a:lnTo>
                  <a:lnTo>
                    <a:pt x="4858931" y="3133801"/>
                  </a:lnTo>
                  <a:lnTo>
                    <a:pt x="5791847" y="2564333"/>
                  </a:lnTo>
                  <a:lnTo>
                    <a:pt x="5907113" y="3328632"/>
                  </a:lnTo>
                  <a:lnTo>
                    <a:pt x="5907227" y="3329457"/>
                  </a:lnTo>
                  <a:lnTo>
                    <a:pt x="6178194" y="4382262"/>
                  </a:lnTo>
                  <a:lnTo>
                    <a:pt x="6182499" y="4382262"/>
                  </a:lnTo>
                  <a:lnTo>
                    <a:pt x="5914999" y="3342995"/>
                  </a:lnTo>
                  <a:lnTo>
                    <a:pt x="5923534" y="3334626"/>
                  </a:lnTo>
                  <a:lnTo>
                    <a:pt x="7483068" y="3719957"/>
                  </a:lnTo>
                  <a:lnTo>
                    <a:pt x="7491603" y="3728923"/>
                  </a:lnTo>
                  <a:lnTo>
                    <a:pt x="6714401" y="4382262"/>
                  </a:lnTo>
                  <a:lnTo>
                    <a:pt x="6720878" y="4382262"/>
                  </a:lnTo>
                  <a:lnTo>
                    <a:pt x="7494473" y="3731933"/>
                  </a:lnTo>
                  <a:lnTo>
                    <a:pt x="7497407" y="3735019"/>
                  </a:lnTo>
                  <a:lnTo>
                    <a:pt x="7349223" y="4382262"/>
                  </a:lnTo>
                  <a:lnTo>
                    <a:pt x="7353490" y="4382262"/>
                  </a:lnTo>
                  <a:lnTo>
                    <a:pt x="7500848" y="3738638"/>
                  </a:lnTo>
                  <a:lnTo>
                    <a:pt x="8113357" y="4382262"/>
                  </a:lnTo>
                  <a:lnTo>
                    <a:pt x="8119110" y="4382262"/>
                  </a:lnTo>
                  <a:lnTo>
                    <a:pt x="7501966" y="3733762"/>
                  </a:lnTo>
                  <a:lnTo>
                    <a:pt x="7503350" y="3727716"/>
                  </a:lnTo>
                  <a:lnTo>
                    <a:pt x="7515365" y="3745598"/>
                  </a:lnTo>
                  <a:lnTo>
                    <a:pt x="7518806" y="3743261"/>
                  </a:lnTo>
                  <a:lnTo>
                    <a:pt x="7505166" y="3722979"/>
                  </a:lnTo>
                  <a:lnTo>
                    <a:pt x="8133982" y="3206153"/>
                  </a:lnTo>
                  <a:lnTo>
                    <a:pt x="8362569" y="4382262"/>
                  </a:lnTo>
                  <a:lnTo>
                    <a:pt x="8366811" y="4382262"/>
                  </a:lnTo>
                  <a:lnTo>
                    <a:pt x="8137893" y="3204438"/>
                  </a:lnTo>
                  <a:lnTo>
                    <a:pt x="8680513" y="3216110"/>
                  </a:lnTo>
                  <a:lnTo>
                    <a:pt x="8680513" y="3211944"/>
                  </a:lnTo>
                  <a:close/>
                </a:path>
                <a:path w="8681085" h="4382770">
                  <a:moveTo>
                    <a:pt x="8680526" y="4198493"/>
                  </a:moveTo>
                  <a:lnTo>
                    <a:pt x="8589188" y="4382262"/>
                  </a:lnTo>
                  <a:lnTo>
                    <a:pt x="8593849" y="4382262"/>
                  </a:lnTo>
                  <a:lnTo>
                    <a:pt x="8680526" y="4207865"/>
                  </a:lnTo>
                  <a:lnTo>
                    <a:pt x="8680526" y="419849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740579" y="9234919"/>
              <a:ext cx="150276" cy="150276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153435" y="8351606"/>
              <a:ext cx="150276" cy="150276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612967" y="9105703"/>
              <a:ext cx="85157" cy="85168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832104" y="9728540"/>
              <a:ext cx="77470" cy="25400"/>
            </a:xfrm>
            <a:custGeom>
              <a:avLst/>
              <a:gdLst/>
              <a:ahLst/>
              <a:cxnLst/>
              <a:rect l="l" t="t" r="r" b="b"/>
              <a:pathLst>
                <a:path w="77469" h="25400">
                  <a:moveTo>
                    <a:pt x="38713" y="0"/>
                  </a:moveTo>
                  <a:lnTo>
                    <a:pt x="22129" y="3277"/>
                  </a:lnTo>
                  <a:lnTo>
                    <a:pt x="8119" y="12739"/>
                  </a:lnTo>
                  <a:lnTo>
                    <a:pt x="0" y="25059"/>
                  </a:lnTo>
                  <a:lnTo>
                    <a:pt x="77014" y="25059"/>
                  </a:lnTo>
                  <a:lnTo>
                    <a:pt x="68338" y="12203"/>
                  </a:lnTo>
                  <a:lnTo>
                    <a:pt x="54714" y="3220"/>
                  </a:lnTo>
                  <a:lnTo>
                    <a:pt x="38713" y="0"/>
                  </a:lnTo>
                  <a:close/>
                </a:path>
              </a:pathLst>
            </a:custGeom>
            <a:solidFill>
              <a:srgbClr val="2011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78136" y="8413616"/>
              <a:ext cx="85157" cy="85166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0" y="7322832"/>
              <a:ext cx="12769850" cy="2430780"/>
            </a:xfrm>
            <a:custGeom>
              <a:avLst/>
              <a:gdLst/>
              <a:ahLst/>
              <a:cxnLst/>
              <a:rect l="l" t="t" r="r" b="b"/>
              <a:pathLst>
                <a:path w="12769850" h="2430779">
                  <a:moveTo>
                    <a:pt x="1415694" y="982103"/>
                  </a:moveTo>
                  <a:lnTo>
                    <a:pt x="1414322" y="971981"/>
                  </a:lnTo>
                  <a:lnTo>
                    <a:pt x="1409001" y="962850"/>
                  </a:lnTo>
                  <a:lnTo>
                    <a:pt x="1400530" y="956525"/>
                  </a:lnTo>
                  <a:lnTo>
                    <a:pt x="1390624" y="954011"/>
                  </a:lnTo>
                  <a:lnTo>
                    <a:pt x="1380502" y="955382"/>
                  </a:lnTo>
                  <a:lnTo>
                    <a:pt x="1371384" y="960704"/>
                  </a:lnTo>
                  <a:lnTo>
                    <a:pt x="1365034" y="969175"/>
                  </a:lnTo>
                  <a:lnTo>
                    <a:pt x="1362519" y="979081"/>
                  </a:lnTo>
                  <a:lnTo>
                    <a:pt x="1363891" y="989203"/>
                  </a:lnTo>
                  <a:lnTo>
                    <a:pt x="1369225" y="998321"/>
                  </a:lnTo>
                  <a:lnTo>
                    <a:pt x="1377683" y="1004658"/>
                  </a:lnTo>
                  <a:lnTo>
                    <a:pt x="1387589" y="1007173"/>
                  </a:lnTo>
                  <a:lnTo>
                    <a:pt x="1397711" y="1005801"/>
                  </a:lnTo>
                  <a:lnTo>
                    <a:pt x="1406855" y="1000467"/>
                  </a:lnTo>
                  <a:lnTo>
                    <a:pt x="1413179" y="992009"/>
                  </a:lnTo>
                  <a:lnTo>
                    <a:pt x="1415694" y="982103"/>
                  </a:lnTo>
                  <a:close/>
                </a:path>
                <a:path w="12769850" h="2430779">
                  <a:moveTo>
                    <a:pt x="1474812" y="1508912"/>
                  </a:moveTo>
                  <a:lnTo>
                    <a:pt x="1473441" y="1498790"/>
                  </a:lnTo>
                  <a:lnTo>
                    <a:pt x="1468120" y="1489659"/>
                  </a:lnTo>
                  <a:lnTo>
                    <a:pt x="1459649" y="1483321"/>
                  </a:lnTo>
                  <a:lnTo>
                    <a:pt x="1449743" y="1480807"/>
                  </a:lnTo>
                  <a:lnTo>
                    <a:pt x="1439621" y="1482178"/>
                  </a:lnTo>
                  <a:lnTo>
                    <a:pt x="1430502" y="1487512"/>
                  </a:lnTo>
                  <a:lnTo>
                    <a:pt x="1424165" y="1495971"/>
                  </a:lnTo>
                  <a:lnTo>
                    <a:pt x="1421650" y="1505877"/>
                  </a:lnTo>
                  <a:lnTo>
                    <a:pt x="1423022" y="1515999"/>
                  </a:lnTo>
                  <a:lnTo>
                    <a:pt x="1428356" y="1525130"/>
                  </a:lnTo>
                  <a:lnTo>
                    <a:pt x="1436814" y="1531454"/>
                  </a:lnTo>
                  <a:lnTo>
                    <a:pt x="1446707" y="1533969"/>
                  </a:lnTo>
                  <a:lnTo>
                    <a:pt x="1456829" y="1532597"/>
                  </a:lnTo>
                  <a:lnTo>
                    <a:pt x="1465973" y="1527276"/>
                  </a:lnTo>
                  <a:lnTo>
                    <a:pt x="1472298" y="1518818"/>
                  </a:lnTo>
                  <a:lnTo>
                    <a:pt x="1474812" y="1508912"/>
                  </a:lnTo>
                  <a:close/>
                </a:path>
                <a:path w="12769850" h="2430779">
                  <a:moveTo>
                    <a:pt x="1593900" y="817194"/>
                  </a:moveTo>
                  <a:lnTo>
                    <a:pt x="1592529" y="807072"/>
                  </a:lnTo>
                  <a:lnTo>
                    <a:pt x="1587207" y="797941"/>
                  </a:lnTo>
                  <a:lnTo>
                    <a:pt x="1578737" y="791616"/>
                  </a:lnTo>
                  <a:lnTo>
                    <a:pt x="1568831" y="789089"/>
                  </a:lnTo>
                  <a:lnTo>
                    <a:pt x="1558709" y="790460"/>
                  </a:lnTo>
                  <a:lnTo>
                    <a:pt x="1549590" y="795782"/>
                  </a:lnTo>
                  <a:lnTo>
                    <a:pt x="1543253" y="804252"/>
                  </a:lnTo>
                  <a:lnTo>
                    <a:pt x="1540725" y="814158"/>
                  </a:lnTo>
                  <a:lnTo>
                    <a:pt x="1542097" y="824280"/>
                  </a:lnTo>
                  <a:lnTo>
                    <a:pt x="1547444" y="833412"/>
                  </a:lnTo>
                  <a:lnTo>
                    <a:pt x="1555902" y="839749"/>
                  </a:lnTo>
                  <a:lnTo>
                    <a:pt x="1565795" y="842264"/>
                  </a:lnTo>
                  <a:lnTo>
                    <a:pt x="1575917" y="840892"/>
                  </a:lnTo>
                  <a:lnTo>
                    <a:pt x="1585048" y="835558"/>
                  </a:lnTo>
                  <a:lnTo>
                    <a:pt x="1591386" y="827100"/>
                  </a:lnTo>
                  <a:lnTo>
                    <a:pt x="1593900" y="817194"/>
                  </a:lnTo>
                  <a:close/>
                </a:path>
                <a:path w="12769850" h="2430779">
                  <a:moveTo>
                    <a:pt x="1644383" y="1055928"/>
                  </a:moveTo>
                  <a:lnTo>
                    <a:pt x="1643011" y="1045806"/>
                  </a:lnTo>
                  <a:lnTo>
                    <a:pt x="1637690" y="1036675"/>
                  </a:lnTo>
                  <a:lnTo>
                    <a:pt x="1629219" y="1030351"/>
                  </a:lnTo>
                  <a:lnTo>
                    <a:pt x="1619313" y="1027836"/>
                  </a:lnTo>
                  <a:lnTo>
                    <a:pt x="1609191" y="1029208"/>
                  </a:lnTo>
                  <a:lnTo>
                    <a:pt x="1600073" y="1034529"/>
                  </a:lnTo>
                  <a:lnTo>
                    <a:pt x="1593735" y="1043000"/>
                  </a:lnTo>
                  <a:lnTo>
                    <a:pt x="1591221" y="1052906"/>
                  </a:lnTo>
                  <a:lnTo>
                    <a:pt x="1592592" y="1063028"/>
                  </a:lnTo>
                  <a:lnTo>
                    <a:pt x="1597926" y="1072146"/>
                  </a:lnTo>
                  <a:lnTo>
                    <a:pt x="1606384" y="1078484"/>
                  </a:lnTo>
                  <a:lnTo>
                    <a:pt x="1616290" y="1080998"/>
                  </a:lnTo>
                  <a:lnTo>
                    <a:pt x="1626400" y="1079627"/>
                  </a:lnTo>
                  <a:lnTo>
                    <a:pt x="1635531" y="1074293"/>
                  </a:lnTo>
                  <a:lnTo>
                    <a:pt x="1641868" y="1065834"/>
                  </a:lnTo>
                  <a:lnTo>
                    <a:pt x="1644383" y="1055928"/>
                  </a:lnTo>
                  <a:close/>
                </a:path>
                <a:path w="12769850" h="2430779">
                  <a:moveTo>
                    <a:pt x="4020350" y="2430767"/>
                  </a:moveTo>
                  <a:lnTo>
                    <a:pt x="3817823" y="1988908"/>
                  </a:lnTo>
                  <a:lnTo>
                    <a:pt x="3817201" y="1987537"/>
                  </a:lnTo>
                  <a:lnTo>
                    <a:pt x="3817734" y="1987181"/>
                  </a:lnTo>
                  <a:lnTo>
                    <a:pt x="3816921" y="1985975"/>
                  </a:lnTo>
                  <a:lnTo>
                    <a:pt x="3816375" y="1985162"/>
                  </a:lnTo>
                  <a:lnTo>
                    <a:pt x="3815143" y="1985975"/>
                  </a:lnTo>
                  <a:lnTo>
                    <a:pt x="3086074" y="1950313"/>
                  </a:lnTo>
                  <a:lnTo>
                    <a:pt x="3035973" y="1947862"/>
                  </a:lnTo>
                  <a:lnTo>
                    <a:pt x="3033331" y="1916658"/>
                  </a:lnTo>
                  <a:lnTo>
                    <a:pt x="3033331" y="1945665"/>
                  </a:lnTo>
                  <a:lnTo>
                    <a:pt x="3031718" y="1943976"/>
                  </a:lnTo>
                  <a:lnTo>
                    <a:pt x="3031718" y="1947506"/>
                  </a:lnTo>
                  <a:lnTo>
                    <a:pt x="3028073" y="1947151"/>
                  </a:lnTo>
                  <a:lnTo>
                    <a:pt x="3028073" y="1949589"/>
                  </a:lnTo>
                  <a:lnTo>
                    <a:pt x="2066493" y="2207437"/>
                  </a:lnTo>
                  <a:lnTo>
                    <a:pt x="1657934" y="1814880"/>
                  </a:lnTo>
                  <a:lnTo>
                    <a:pt x="3028073" y="1949589"/>
                  </a:lnTo>
                  <a:lnTo>
                    <a:pt x="3028073" y="1947151"/>
                  </a:lnTo>
                  <a:lnTo>
                    <a:pt x="1656854" y="1812328"/>
                  </a:lnTo>
                  <a:lnTo>
                    <a:pt x="2216378" y="1092898"/>
                  </a:lnTo>
                  <a:lnTo>
                    <a:pt x="3031718" y="1947506"/>
                  </a:lnTo>
                  <a:lnTo>
                    <a:pt x="3031718" y="1943976"/>
                  </a:lnTo>
                  <a:lnTo>
                    <a:pt x="2218817" y="1091907"/>
                  </a:lnTo>
                  <a:lnTo>
                    <a:pt x="2952153" y="986155"/>
                  </a:lnTo>
                  <a:lnTo>
                    <a:pt x="3033331" y="1945665"/>
                  </a:lnTo>
                  <a:lnTo>
                    <a:pt x="3033331" y="1916658"/>
                  </a:lnTo>
                  <a:lnTo>
                    <a:pt x="2954591" y="986155"/>
                  </a:lnTo>
                  <a:lnTo>
                    <a:pt x="2954363" y="983386"/>
                  </a:lnTo>
                  <a:lnTo>
                    <a:pt x="2215629" y="1089888"/>
                  </a:lnTo>
                  <a:lnTo>
                    <a:pt x="1654416" y="1811502"/>
                  </a:lnTo>
                  <a:lnTo>
                    <a:pt x="1652993" y="1810118"/>
                  </a:lnTo>
                  <a:lnTo>
                    <a:pt x="1653222" y="1812467"/>
                  </a:lnTo>
                  <a:lnTo>
                    <a:pt x="1046822" y="2016455"/>
                  </a:lnTo>
                  <a:lnTo>
                    <a:pt x="1080249" y="1564741"/>
                  </a:lnTo>
                  <a:lnTo>
                    <a:pt x="1077734" y="1476171"/>
                  </a:lnTo>
                  <a:lnTo>
                    <a:pt x="1077734" y="1562773"/>
                  </a:lnTo>
                  <a:lnTo>
                    <a:pt x="1077734" y="1565503"/>
                  </a:lnTo>
                  <a:lnTo>
                    <a:pt x="1044346" y="2016721"/>
                  </a:lnTo>
                  <a:lnTo>
                    <a:pt x="531164" y="1904415"/>
                  </a:lnTo>
                  <a:lnTo>
                    <a:pt x="526643" y="1903437"/>
                  </a:lnTo>
                  <a:lnTo>
                    <a:pt x="529704" y="1898446"/>
                  </a:lnTo>
                  <a:lnTo>
                    <a:pt x="527939" y="1897367"/>
                  </a:lnTo>
                  <a:lnTo>
                    <a:pt x="1071727" y="1562481"/>
                  </a:lnTo>
                  <a:lnTo>
                    <a:pt x="1077734" y="1565503"/>
                  </a:lnTo>
                  <a:lnTo>
                    <a:pt x="1077734" y="1562773"/>
                  </a:lnTo>
                  <a:lnTo>
                    <a:pt x="1074166" y="1560982"/>
                  </a:lnTo>
                  <a:lnTo>
                    <a:pt x="1077620" y="1558848"/>
                  </a:lnTo>
                  <a:lnTo>
                    <a:pt x="1077734" y="1562773"/>
                  </a:lnTo>
                  <a:lnTo>
                    <a:pt x="1077734" y="1476171"/>
                  </a:lnTo>
                  <a:lnTo>
                    <a:pt x="1077544" y="1469453"/>
                  </a:lnTo>
                  <a:lnTo>
                    <a:pt x="1077544" y="1556029"/>
                  </a:lnTo>
                  <a:lnTo>
                    <a:pt x="1071600" y="1559699"/>
                  </a:lnTo>
                  <a:lnTo>
                    <a:pt x="1069162" y="1558480"/>
                  </a:lnTo>
                  <a:lnTo>
                    <a:pt x="1069162" y="1561198"/>
                  </a:lnTo>
                  <a:lnTo>
                    <a:pt x="527215" y="1894979"/>
                  </a:lnTo>
                  <a:lnTo>
                    <a:pt x="527215" y="1897824"/>
                  </a:lnTo>
                  <a:lnTo>
                    <a:pt x="524116" y="1902879"/>
                  </a:lnTo>
                  <a:lnTo>
                    <a:pt x="521741" y="1902371"/>
                  </a:lnTo>
                  <a:lnTo>
                    <a:pt x="521741" y="1906739"/>
                  </a:lnTo>
                  <a:lnTo>
                    <a:pt x="521500" y="1907146"/>
                  </a:lnTo>
                  <a:lnTo>
                    <a:pt x="521335" y="1906905"/>
                  </a:lnTo>
                  <a:lnTo>
                    <a:pt x="521741" y="1906739"/>
                  </a:lnTo>
                  <a:lnTo>
                    <a:pt x="521741" y="1902371"/>
                  </a:lnTo>
                  <a:lnTo>
                    <a:pt x="520534" y="1902104"/>
                  </a:lnTo>
                  <a:lnTo>
                    <a:pt x="520534" y="1904593"/>
                  </a:lnTo>
                  <a:lnTo>
                    <a:pt x="520001" y="1904809"/>
                  </a:lnTo>
                  <a:lnTo>
                    <a:pt x="519772" y="1904415"/>
                  </a:lnTo>
                  <a:lnTo>
                    <a:pt x="520534" y="1904593"/>
                  </a:lnTo>
                  <a:lnTo>
                    <a:pt x="520534" y="1902104"/>
                  </a:lnTo>
                  <a:lnTo>
                    <a:pt x="520331" y="1902053"/>
                  </a:lnTo>
                  <a:lnTo>
                    <a:pt x="527215" y="1897824"/>
                  </a:lnTo>
                  <a:lnTo>
                    <a:pt x="527215" y="1894979"/>
                  </a:lnTo>
                  <a:lnTo>
                    <a:pt x="517779" y="1900783"/>
                  </a:lnTo>
                  <a:lnTo>
                    <a:pt x="222961" y="1135862"/>
                  </a:lnTo>
                  <a:lnTo>
                    <a:pt x="1069162" y="1561198"/>
                  </a:lnTo>
                  <a:lnTo>
                    <a:pt x="1069162" y="1558480"/>
                  </a:lnTo>
                  <a:lnTo>
                    <a:pt x="231394" y="1137399"/>
                  </a:lnTo>
                  <a:lnTo>
                    <a:pt x="227685" y="1131163"/>
                  </a:lnTo>
                  <a:lnTo>
                    <a:pt x="1051369" y="707034"/>
                  </a:lnTo>
                  <a:lnTo>
                    <a:pt x="1053490" y="712216"/>
                  </a:lnTo>
                  <a:lnTo>
                    <a:pt x="1053617" y="712508"/>
                  </a:lnTo>
                  <a:lnTo>
                    <a:pt x="1077544" y="1556029"/>
                  </a:lnTo>
                  <a:lnTo>
                    <a:pt x="1077544" y="1469453"/>
                  </a:lnTo>
                  <a:lnTo>
                    <a:pt x="1056055" y="712508"/>
                  </a:lnTo>
                  <a:lnTo>
                    <a:pt x="1056055" y="712216"/>
                  </a:lnTo>
                  <a:lnTo>
                    <a:pt x="1050442" y="698487"/>
                  </a:lnTo>
                  <a:lnTo>
                    <a:pt x="1050442" y="704773"/>
                  </a:lnTo>
                  <a:lnTo>
                    <a:pt x="227330" y="1128610"/>
                  </a:lnTo>
                  <a:lnTo>
                    <a:pt x="227330" y="1135367"/>
                  </a:lnTo>
                  <a:lnTo>
                    <a:pt x="223393" y="1133373"/>
                  </a:lnTo>
                  <a:lnTo>
                    <a:pt x="225501" y="1132293"/>
                  </a:lnTo>
                  <a:lnTo>
                    <a:pt x="227330" y="1135367"/>
                  </a:lnTo>
                  <a:lnTo>
                    <a:pt x="227330" y="1128610"/>
                  </a:lnTo>
                  <a:lnTo>
                    <a:pt x="226428" y="1129068"/>
                  </a:lnTo>
                  <a:lnTo>
                    <a:pt x="225158" y="1126921"/>
                  </a:lnTo>
                  <a:lnTo>
                    <a:pt x="764717" y="6007"/>
                  </a:lnTo>
                  <a:lnTo>
                    <a:pt x="1050442" y="704773"/>
                  </a:lnTo>
                  <a:lnTo>
                    <a:pt x="1050442" y="698487"/>
                  </a:lnTo>
                  <a:lnTo>
                    <a:pt x="767346" y="6007"/>
                  </a:lnTo>
                  <a:lnTo>
                    <a:pt x="764895" y="0"/>
                  </a:lnTo>
                  <a:lnTo>
                    <a:pt x="224256" y="1123188"/>
                  </a:lnTo>
                  <a:lnTo>
                    <a:pt x="224256" y="1130185"/>
                  </a:lnTo>
                  <a:lnTo>
                    <a:pt x="223367" y="1130642"/>
                  </a:lnTo>
                  <a:lnTo>
                    <a:pt x="223888" y="1129563"/>
                  </a:lnTo>
                  <a:lnTo>
                    <a:pt x="224256" y="1130185"/>
                  </a:lnTo>
                  <a:lnTo>
                    <a:pt x="224256" y="1123188"/>
                  </a:lnTo>
                  <a:lnTo>
                    <a:pt x="223659" y="1124419"/>
                  </a:lnTo>
                  <a:lnTo>
                    <a:pt x="0" y="748804"/>
                  </a:lnTo>
                  <a:lnTo>
                    <a:pt x="0" y="753567"/>
                  </a:lnTo>
                  <a:lnTo>
                    <a:pt x="222389" y="1127048"/>
                  </a:lnTo>
                  <a:lnTo>
                    <a:pt x="220827" y="1130300"/>
                  </a:lnTo>
                  <a:lnTo>
                    <a:pt x="216306" y="1118539"/>
                  </a:lnTo>
                  <a:lnTo>
                    <a:pt x="214033" y="1119416"/>
                  </a:lnTo>
                  <a:lnTo>
                    <a:pt x="219163" y="1132801"/>
                  </a:lnTo>
                  <a:lnTo>
                    <a:pt x="0" y="1242580"/>
                  </a:lnTo>
                  <a:lnTo>
                    <a:pt x="0" y="1245323"/>
                  </a:lnTo>
                  <a:lnTo>
                    <a:pt x="218046" y="1136078"/>
                  </a:lnTo>
                  <a:lnTo>
                    <a:pt x="0" y="1589100"/>
                  </a:lnTo>
                  <a:lnTo>
                    <a:pt x="0" y="1594739"/>
                  </a:lnTo>
                  <a:lnTo>
                    <a:pt x="220586" y="1136446"/>
                  </a:lnTo>
                  <a:lnTo>
                    <a:pt x="515226" y="1900936"/>
                  </a:lnTo>
                  <a:lnTo>
                    <a:pt x="514565" y="1900783"/>
                  </a:lnTo>
                  <a:lnTo>
                    <a:pt x="517702" y="1905723"/>
                  </a:lnTo>
                  <a:lnTo>
                    <a:pt x="0" y="2111248"/>
                  </a:lnTo>
                  <a:lnTo>
                    <a:pt x="0" y="2113877"/>
                  </a:lnTo>
                  <a:lnTo>
                    <a:pt x="519036" y="1907819"/>
                  </a:lnTo>
                  <a:lnTo>
                    <a:pt x="520090" y="1909445"/>
                  </a:lnTo>
                  <a:lnTo>
                    <a:pt x="200418" y="2430767"/>
                  </a:lnTo>
                  <a:lnTo>
                    <a:pt x="203288" y="2430767"/>
                  </a:lnTo>
                  <a:lnTo>
                    <a:pt x="521550" y="1911743"/>
                  </a:lnTo>
                  <a:lnTo>
                    <a:pt x="852957" y="2430767"/>
                  </a:lnTo>
                  <a:lnTo>
                    <a:pt x="855840" y="2430767"/>
                  </a:lnTo>
                  <a:lnTo>
                    <a:pt x="522960" y="1909432"/>
                  </a:lnTo>
                  <a:lnTo>
                    <a:pt x="525297" y="1905635"/>
                  </a:lnTo>
                  <a:lnTo>
                    <a:pt x="1043800" y="2019096"/>
                  </a:lnTo>
                  <a:lnTo>
                    <a:pt x="879716" y="2430767"/>
                  </a:lnTo>
                  <a:lnTo>
                    <a:pt x="882345" y="2430767"/>
                  </a:lnTo>
                  <a:lnTo>
                    <a:pt x="1046378" y="2019185"/>
                  </a:lnTo>
                  <a:lnTo>
                    <a:pt x="1054493" y="2016455"/>
                  </a:lnTo>
                  <a:lnTo>
                    <a:pt x="1648498" y="1816633"/>
                  </a:lnTo>
                  <a:lnTo>
                    <a:pt x="890295" y="2430767"/>
                  </a:lnTo>
                  <a:lnTo>
                    <a:pt x="894168" y="2430767"/>
                  </a:lnTo>
                  <a:lnTo>
                    <a:pt x="1653540" y="1815680"/>
                  </a:lnTo>
                  <a:lnTo>
                    <a:pt x="1716201" y="2430767"/>
                  </a:lnTo>
                  <a:lnTo>
                    <a:pt x="1718652" y="2430767"/>
                  </a:lnTo>
                  <a:lnTo>
                    <a:pt x="1656092" y="1816481"/>
                  </a:lnTo>
                  <a:lnTo>
                    <a:pt x="2064600" y="2209012"/>
                  </a:lnTo>
                  <a:lnTo>
                    <a:pt x="1935784" y="2430767"/>
                  </a:lnTo>
                  <a:lnTo>
                    <a:pt x="1938604" y="2430767"/>
                  </a:lnTo>
                  <a:lnTo>
                    <a:pt x="2066950" y="2209838"/>
                  </a:lnTo>
                  <a:lnTo>
                    <a:pt x="3033865" y="1950554"/>
                  </a:lnTo>
                  <a:lnTo>
                    <a:pt x="3115081" y="2430767"/>
                  </a:lnTo>
                  <a:lnTo>
                    <a:pt x="3117545" y="2430767"/>
                  </a:lnTo>
                  <a:lnTo>
                    <a:pt x="3036341" y="1950554"/>
                  </a:lnTo>
                  <a:lnTo>
                    <a:pt x="3036303" y="1950313"/>
                  </a:lnTo>
                  <a:lnTo>
                    <a:pt x="3811765" y="1988261"/>
                  </a:lnTo>
                  <a:lnTo>
                    <a:pt x="3154908" y="2430767"/>
                  </a:lnTo>
                  <a:lnTo>
                    <a:pt x="3159264" y="2430767"/>
                  </a:lnTo>
                  <a:lnTo>
                    <a:pt x="3813441" y="1990064"/>
                  </a:lnTo>
                  <a:lnTo>
                    <a:pt x="3663289" y="2430767"/>
                  </a:lnTo>
                  <a:lnTo>
                    <a:pt x="3665867" y="2430767"/>
                  </a:lnTo>
                  <a:lnTo>
                    <a:pt x="3815867" y="1990496"/>
                  </a:lnTo>
                  <a:lnTo>
                    <a:pt x="4017683" y="2430767"/>
                  </a:lnTo>
                  <a:lnTo>
                    <a:pt x="4020350" y="2430767"/>
                  </a:lnTo>
                  <a:close/>
                </a:path>
                <a:path w="12769850" h="2430779">
                  <a:moveTo>
                    <a:pt x="12540945" y="801166"/>
                  </a:moveTo>
                  <a:lnTo>
                    <a:pt x="12539574" y="791044"/>
                  </a:lnTo>
                  <a:lnTo>
                    <a:pt x="12534240" y="781926"/>
                  </a:lnTo>
                  <a:lnTo>
                    <a:pt x="12525769" y="775589"/>
                  </a:lnTo>
                  <a:lnTo>
                    <a:pt x="12515875" y="773074"/>
                  </a:lnTo>
                  <a:lnTo>
                    <a:pt x="12505754" y="774433"/>
                  </a:lnTo>
                  <a:lnTo>
                    <a:pt x="12496635" y="779767"/>
                  </a:lnTo>
                  <a:lnTo>
                    <a:pt x="12490285" y="788225"/>
                  </a:lnTo>
                  <a:lnTo>
                    <a:pt x="12487770" y="798144"/>
                  </a:lnTo>
                  <a:lnTo>
                    <a:pt x="12489142" y="808266"/>
                  </a:lnTo>
                  <a:lnTo>
                    <a:pt x="12494476" y="817397"/>
                  </a:lnTo>
                  <a:lnTo>
                    <a:pt x="12502934" y="823722"/>
                  </a:lnTo>
                  <a:lnTo>
                    <a:pt x="12512840" y="826236"/>
                  </a:lnTo>
                  <a:lnTo>
                    <a:pt x="12522962" y="824865"/>
                  </a:lnTo>
                  <a:lnTo>
                    <a:pt x="12532093" y="819543"/>
                  </a:lnTo>
                  <a:lnTo>
                    <a:pt x="12538418" y="811072"/>
                  </a:lnTo>
                  <a:lnTo>
                    <a:pt x="12540945" y="801166"/>
                  </a:lnTo>
                  <a:close/>
                </a:path>
                <a:path w="12769850" h="2430779">
                  <a:moveTo>
                    <a:pt x="12600064" y="1327962"/>
                  </a:moveTo>
                  <a:lnTo>
                    <a:pt x="12598692" y="1317840"/>
                  </a:lnTo>
                  <a:lnTo>
                    <a:pt x="12593371" y="1308722"/>
                  </a:lnTo>
                  <a:lnTo>
                    <a:pt x="12584900" y="1302385"/>
                  </a:lnTo>
                  <a:lnTo>
                    <a:pt x="12574994" y="1299870"/>
                  </a:lnTo>
                  <a:lnTo>
                    <a:pt x="12564872" y="1301242"/>
                  </a:lnTo>
                  <a:lnTo>
                    <a:pt x="12555753" y="1306563"/>
                  </a:lnTo>
                  <a:lnTo>
                    <a:pt x="12549416" y="1315034"/>
                  </a:lnTo>
                  <a:lnTo>
                    <a:pt x="12546902" y="1324927"/>
                  </a:lnTo>
                  <a:lnTo>
                    <a:pt x="12548273" y="1335049"/>
                  </a:lnTo>
                  <a:lnTo>
                    <a:pt x="12553607" y="1344180"/>
                  </a:lnTo>
                  <a:lnTo>
                    <a:pt x="12562065" y="1350518"/>
                  </a:lnTo>
                  <a:lnTo>
                    <a:pt x="12571971" y="1353032"/>
                  </a:lnTo>
                  <a:lnTo>
                    <a:pt x="12582093" y="1351661"/>
                  </a:lnTo>
                  <a:lnTo>
                    <a:pt x="12591225" y="1346339"/>
                  </a:lnTo>
                  <a:lnTo>
                    <a:pt x="12597549" y="1337868"/>
                  </a:lnTo>
                  <a:lnTo>
                    <a:pt x="12600064" y="1327962"/>
                  </a:lnTo>
                  <a:close/>
                </a:path>
                <a:path w="12769850" h="2430779">
                  <a:moveTo>
                    <a:pt x="12719152" y="636257"/>
                  </a:moveTo>
                  <a:lnTo>
                    <a:pt x="12717780" y="626135"/>
                  </a:lnTo>
                  <a:lnTo>
                    <a:pt x="12712459" y="617004"/>
                  </a:lnTo>
                  <a:lnTo>
                    <a:pt x="12703988" y="610679"/>
                  </a:lnTo>
                  <a:lnTo>
                    <a:pt x="12694082" y="608152"/>
                  </a:lnTo>
                  <a:lnTo>
                    <a:pt x="12683960" y="609523"/>
                  </a:lnTo>
                  <a:lnTo>
                    <a:pt x="12674841" y="614845"/>
                  </a:lnTo>
                  <a:lnTo>
                    <a:pt x="12668504" y="623316"/>
                  </a:lnTo>
                  <a:lnTo>
                    <a:pt x="12665977" y="633222"/>
                  </a:lnTo>
                  <a:lnTo>
                    <a:pt x="12667348" y="643343"/>
                  </a:lnTo>
                  <a:lnTo>
                    <a:pt x="12672695" y="652462"/>
                  </a:lnTo>
                  <a:lnTo>
                    <a:pt x="12681153" y="658799"/>
                  </a:lnTo>
                  <a:lnTo>
                    <a:pt x="12691059" y="661314"/>
                  </a:lnTo>
                  <a:lnTo>
                    <a:pt x="12701181" y="659955"/>
                  </a:lnTo>
                  <a:lnTo>
                    <a:pt x="12710313" y="654621"/>
                  </a:lnTo>
                  <a:lnTo>
                    <a:pt x="12716637" y="646163"/>
                  </a:lnTo>
                  <a:lnTo>
                    <a:pt x="12719152" y="636257"/>
                  </a:lnTo>
                  <a:close/>
                </a:path>
                <a:path w="12769850" h="2430779">
                  <a:moveTo>
                    <a:pt x="12769583" y="874991"/>
                  </a:moveTo>
                  <a:lnTo>
                    <a:pt x="12768212" y="864870"/>
                  </a:lnTo>
                  <a:lnTo>
                    <a:pt x="12762891" y="855738"/>
                  </a:lnTo>
                  <a:lnTo>
                    <a:pt x="12754420" y="849414"/>
                  </a:lnTo>
                  <a:lnTo>
                    <a:pt x="12744514" y="846899"/>
                  </a:lnTo>
                  <a:lnTo>
                    <a:pt x="12734392" y="848271"/>
                  </a:lnTo>
                  <a:lnTo>
                    <a:pt x="12725273" y="853592"/>
                  </a:lnTo>
                  <a:lnTo>
                    <a:pt x="12718936" y="862063"/>
                  </a:lnTo>
                  <a:lnTo>
                    <a:pt x="12716409" y="871969"/>
                  </a:lnTo>
                  <a:lnTo>
                    <a:pt x="12717780" y="882091"/>
                  </a:lnTo>
                  <a:lnTo>
                    <a:pt x="12723114" y="891209"/>
                  </a:lnTo>
                  <a:lnTo>
                    <a:pt x="12731572" y="897547"/>
                  </a:lnTo>
                  <a:lnTo>
                    <a:pt x="12741478" y="900061"/>
                  </a:lnTo>
                  <a:lnTo>
                    <a:pt x="12751600" y="898690"/>
                  </a:lnTo>
                  <a:lnTo>
                    <a:pt x="12760732" y="893356"/>
                  </a:lnTo>
                  <a:lnTo>
                    <a:pt x="12767056" y="884897"/>
                  </a:lnTo>
                  <a:lnTo>
                    <a:pt x="12769583" y="874991"/>
                  </a:lnTo>
                  <a:close/>
                </a:path>
              </a:pathLst>
            </a:custGeom>
            <a:solidFill>
              <a:srgbClr val="2011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4670" y="8756638"/>
              <a:ext cx="9895459" cy="710107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655038" y="8984996"/>
              <a:ext cx="224332" cy="286505"/>
            </a:xfrm>
            <a:prstGeom prst="rect">
              <a:avLst/>
            </a:prstGeom>
          </p:spPr>
        </p:pic>
      </p:grpSp>
      <p:grpSp>
        <p:nvGrpSpPr>
          <p:cNvPr id="19" name="object 19"/>
          <p:cNvGrpSpPr/>
          <p:nvPr/>
        </p:nvGrpSpPr>
        <p:grpSpPr>
          <a:xfrm>
            <a:off x="0" y="0"/>
            <a:ext cx="13004800" cy="4659630"/>
            <a:chOff x="0" y="0"/>
            <a:chExt cx="13004800" cy="4659630"/>
          </a:xfrm>
        </p:grpSpPr>
        <p:pic>
          <p:nvPicPr>
            <p:cNvPr id="20" name="object 20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0" y="3753243"/>
              <a:ext cx="121641" cy="166877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698510" y="2706230"/>
              <a:ext cx="166878" cy="166877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354429" y="1783245"/>
              <a:ext cx="94564" cy="94564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188358" y="673557"/>
              <a:ext cx="94564" cy="94564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2827502" y="777239"/>
              <a:ext cx="94564" cy="94564"/>
            </a:xfrm>
            <a:prstGeom prst="rect">
              <a:avLst/>
            </a:prstGeom>
          </p:spPr>
        </p:pic>
        <p:sp>
          <p:nvSpPr>
            <p:cNvPr id="25" name="object 25"/>
            <p:cNvSpPr/>
            <p:nvPr/>
          </p:nvSpPr>
          <p:spPr>
            <a:xfrm>
              <a:off x="0" y="0"/>
              <a:ext cx="3767454" cy="3839210"/>
            </a:xfrm>
            <a:custGeom>
              <a:avLst/>
              <a:gdLst/>
              <a:ahLst/>
              <a:cxnLst/>
              <a:rect l="l" t="t" r="r" b="b"/>
              <a:pathLst>
                <a:path w="3767454" h="3839210">
                  <a:moveTo>
                    <a:pt x="3766997" y="819188"/>
                  </a:moveTo>
                  <a:lnTo>
                    <a:pt x="3763391" y="816965"/>
                  </a:lnTo>
                  <a:lnTo>
                    <a:pt x="3452317" y="12"/>
                  </a:lnTo>
                  <a:lnTo>
                    <a:pt x="3449396" y="12"/>
                  </a:lnTo>
                  <a:lnTo>
                    <a:pt x="3759568" y="814603"/>
                  </a:lnTo>
                  <a:lnTo>
                    <a:pt x="3757612" y="813396"/>
                  </a:lnTo>
                  <a:lnTo>
                    <a:pt x="3757612" y="816597"/>
                  </a:lnTo>
                  <a:lnTo>
                    <a:pt x="2879941" y="829678"/>
                  </a:lnTo>
                  <a:lnTo>
                    <a:pt x="2877680" y="826363"/>
                  </a:lnTo>
                  <a:lnTo>
                    <a:pt x="2891637" y="828522"/>
                  </a:lnTo>
                  <a:lnTo>
                    <a:pt x="2892056" y="825830"/>
                  </a:lnTo>
                  <a:lnTo>
                    <a:pt x="2876664" y="823455"/>
                  </a:lnTo>
                  <a:lnTo>
                    <a:pt x="2876664" y="829729"/>
                  </a:lnTo>
                  <a:lnTo>
                    <a:pt x="2875915" y="829741"/>
                  </a:lnTo>
                  <a:lnTo>
                    <a:pt x="2875965" y="828687"/>
                  </a:lnTo>
                  <a:lnTo>
                    <a:pt x="2876664" y="829729"/>
                  </a:lnTo>
                  <a:lnTo>
                    <a:pt x="2876664" y="823455"/>
                  </a:lnTo>
                  <a:lnTo>
                    <a:pt x="2876219" y="823379"/>
                  </a:lnTo>
                  <a:lnTo>
                    <a:pt x="2907017" y="290690"/>
                  </a:lnTo>
                  <a:lnTo>
                    <a:pt x="3757612" y="816597"/>
                  </a:lnTo>
                  <a:lnTo>
                    <a:pt x="3757612" y="813396"/>
                  </a:lnTo>
                  <a:lnTo>
                    <a:pt x="2907969" y="288048"/>
                  </a:lnTo>
                  <a:lnTo>
                    <a:pt x="3185731" y="12"/>
                  </a:lnTo>
                  <a:lnTo>
                    <a:pt x="3181947" y="12"/>
                  </a:lnTo>
                  <a:lnTo>
                    <a:pt x="2904464" y="287743"/>
                  </a:lnTo>
                  <a:lnTo>
                    <a:pt x="2873654" y="820483"/>
                  </a:lnTo>
                  <a:lnTo>
                    <a:pt x="2873298" y="819975"/>
                  </a:lnTo>
                  <a:lnTo>
                    <a:pt x="2873298" y="827138"/>
                  </a:lnTo>
                  <a:lnTo>
                    <a:pt x="2873171" y="829779"/>
                  </a:lnTo>
                  <a:lnTo>
                    <a:pt x="2873044" y="829792"/>
                  </a:lnTo>
                  <a:lnTo>
                    <a:pt x="2873044" y="832523"/>
                  </a:lnTo>
                  <a:lnTo>
                    <a:pt x="2824632" y="1868830"/>
                  </a:lnTo>
                  <a:lnTo>
                    <a:pt x="2818066" y="1867941"/>
                  </a:lnTo>
                  <a:lnTo>
                    <a:pt x="1986013" y="1420050"/>
                  </a:lnTo>
                  <a:lnTo>
                    <a:pt x="1985772" y="1412240"/>
                  </a:lnTo>
                  <a:lnTo>
                    <a:pt x="2864955" y="832637"/>
                  </a:lnTo>
                  <a:lnTo>
                    <a:pt x="2873044" y="832523"/>
                  </a:lnTo>
                  <a:lnTo>
                    <a:pt x="2873044" y="829792"/>
                  </a:lnTo>
                  <a:lnTo>
                    <a:pt x="2869196" y="829843"/>
                  </a:lnTo>
                  <a:lnTo>
                    <a:pt x="2873298" y="827138"/>
                  </a:lnTo>
                  <a:lnTo>
                    <a:pt x="2873298" y="819975"/>
                  </a:lnTo>
                  <a:lnTo>
                    <a:pt x="2312365" y="0"/>
                  </a:lnTo>
                  <a:lnTo>
                    <a:pt x="2309050" y="0"/>
                  </a:lnTo>
                  <a:lnTo>
                    <a:pt x="2871876" y="822693"/>
                  </a:lnTo>
                  <a:lnTo>
                    <a:pt x="2871063" y="822579"/>
                  </a:lnTo>
                  <a:lnTo>
                    <a:pt x="2871063" y="825334"/>
                  </a:lnTo>
                  <a:lnTo>
                    <a:pt x="1985683" y="1409026"/>
                  </a:lnTo>
                  <a:lnTo>
                    <a:pt x="1983232" y="1326896"/>
                  </a:lnTo>
                  <a:lnTo>
                    <a:pt x="1983232" y="1418564"/>
                  </a:lnTo>
                  <a:lnTo>
                    <a:pt x="1979358" y="1416481"/>
                  </a:lnTo>
                  <a:lnTo>
                    <a:pt x="1983092" y="1414018"/>
                  </a:lnTo>
                  <a:lnTo>
                    <a:pt x="1983232" y="1418564"/>
                  </a:lnTo>
                  <a:lnTo>
                    <a:pt x="1983232" y="1326896"/>
                  </a:lnTo>
                  <a:lnTo>
                    <a:pt x="1982990" y="1318806"/>
                  </a:lnTo>
                  <a:lnTo>
                    <a:pt x="1982990" y="1410804"/>
                  </a:lnTo>
                  <a:lnTo>
                    <a:pt x="1976716" y="1414945"/>
                  </a:lnTo>
                  <a:lnTo>
                    <a:pt x="1561172" y="1133055"/>
                  </a:lnTo>
                  <a:lnTo>
                    <a:pt x="1557451" y="1130541"/>
                  </a:lnTo>
                  <a:lnTo>
                    <a:pt x="1559140" y="1128674"/>
                  </a:lnTo>
                  <a:lnTo>
                    <a:pt x="1956549" y="691362"/>
                  </a:lnTo>
                  <a:lnTo>
                    <a:pt x="1959686" y="697115"/>
                  </a:lnTo>
                  <a:lnTo>
                    <a:pt x="1961680" y="696036"/>
                  </a:lnTo>
                  <a:lnTo>
                    <a:pt x="1982990" y="1410804"/>
                  </a:lnTo>
                  <a:lnTo>
                    <a:pt x="1982990" y="1318806"/>
                  </a:lnTo>
                  <a:lnTo>
                    <a:pt x="1964055" y="684237"/>
                  </a:lnTo>
                  <a:lnTo>
                    <a:pt x="2871063" y="825334"/>
                  </a:lnTo>
                  <a:lnTo>
                    <a:pt x="2871063" y="822579"/>
                  </a:lnTo>
                  <a:lnTo>
                    <a:pt x="1965363" y="681672"/>
                  </a:lnTo>
                  <a:lnTo>
                    <a:pt x="1965871" y="681113"/>
                  </a:lnTo>
                  <a:lnTo>
                    <a:pt x="1961654" y="681316"/>
                  </a:lnTo>
                  <a:lnTo>
                    <a:pt x="1961654" y="695020"/>
                  </a:lnTo>
                  <a:lnTo>
                    <a:pt x="1958492" y="689216"/>
                  </a:lnTo>
                  <a:lnTo>
                    <a:pt x="1961375" y="686041"/>
                  </a:lnTo>
                  <a:lnTo>
                    <a:pt x="1961654" y="695020"/>
                  </a:lnTo>
                  <a:lnTo>
                    <a:pt x="1961654" y="681316"/>
                  </a:lnTo>
                  <a:lnTo>
                    <a:pt x="1959444" y="681418"/>
                  </a:lnTo>
                  <a:lnTo>
                    <a:pt x="1959444" y="684149"/>
                  </a:lnTo>
                  <a:lnTo>
                    <a:pt x="1958835" y="684822"/>
                  </a:lnTo>
                  <a:lnTo>
                    <a:pt x="1958924" y="684174"/>
                  </a:lnTo>
                  <a:lnTo>
                    <a:pt x="1959444" y="684149"/>
                  </a:lnTo>
                  <a:lnTo>
                    <a:pt x="1959444" y="681418"/>
                  </a:lnTo>
                  <a:lnTo>
                    <a:pt x="2058314" y="12"/>
                  </a:lnTo>
                  <a:lnTo>
                    <a:pt x="2055558" y="12"/>
                  </a:lnTo>
                  <a:lnTo>
                    <a:pt x="1956549" y="681558"/>
                  </a:lnTo>
                  <a:lnTo>
                    <a:pt x="1956142" y="681583"/>
                  </a:lnTo>
                  <a:lnTo>
                    <a:pt x="1956142" y="684314"/>
                  </a:lnTo>
                  <a:lnTo>
                    <a:pt x="1956079" y="684809"/>
                  </a:lnTo>
                  <a:lnTo>
                    <a:pt x="1955825" y="684326"/>
                  </a:lnTo>
                  <a:lnTo>
                    <a:pt x="1956142" y="684314"/>
                  </a:lnTo>
                  <a:lnTo>
                    <a:pt x="1956142" y="681583"/>
                  </a:lnTo>
                  <a:lnTo>
                    <a:pt x="1955177" y="681621"/>
                  </a:lnTo>
                  <a:lnTo>
                    <a:pt x="1955177" y="688848"/>
                  </a:lnTo>
                  <a:lnTo>
                    <a:pt x="1555457" y="1128674"/>
                  </a:lnTo>
                  <a:lnTo>
                    <a:pt x="1553921" y="1126744"/>
                  </a:lnTo>
                  <a:lnTo>
                    <a:pt x="1553921" y="1131138"/>
                  </a:lnTo>
                  <a:lnTo>
                    <a:pt x="1414195" y="1828609"/>
                  </a:lnTo>
                  <a:lnTo>
                    <a:pt x="1412303" y="1816785"/>
                  </a:lnTo>
                  <a:lnTo>
                    <a:pt x="1412303" y="1834070"/>
                  </a:lnTo>
                  <a:lnTo>
                    <a:pt x="1410652" y="1833333"/>
                  </a:lnTo>
                  <a:lnTo>
                    <a:pt x="1410652" y="1838756"/>
                  </a:lnTo>
                  <a:lnTo>
                    <a:pt x="514629" y="3093326"/>
                  </a:lnTo>
                  <a:lnTo>
                    <a:pt x="801458" y="2016023"/>
                  </a:lnTo>
                  <a:lnTo>
                    <a:pt x="1410652" y="1838756"/>
                  </a:lnTo>
                  <a:lnTo>
                    <a:pt x="1410652" y="1833333"/>
                  </a:lnTo>
                  <a:lnTo>
                    <a:pt x="1410106" y="1833092"/>
                  </a:lnTo>
                  <a:lnTo>
                    <a:pt x="1410106" y="1836077"/>
                  </a:lnTo>
                  <a:lnTo>
                    <a:pt x="800989" y="2013318"/>
                  </a:lnTo>
                  <a:lnTo>
                    <a:pt x="452170" y="1407452"/>
                  </a:lnTo>
                  <a:lnTo>
                    <a:pt x="1410106" y="1836077"/>
                  </a:lnTo>
                  <a:lnTo>
                    <a:pt x="1410106" y="1833092"/>
                  </a:lnTo>
                  <a:lnTo>
                    <a:pt x="450684" y="1403794"/>
                  </a:lnTo>
                  <a:lnTo>
                    <a:pt x="453453" y="1397139"/>
                  </a:lnTo>
                  <a:lnTo>
                    <a:pt x="1230020" y="717753"/>
                  </a:lnTo>
                  <a:lnTo>
                    <a:pt x="1231633" y="717753"/>
                  </a:lnTo>
                  <a:lnTo>
                    <a:pt x="1231112" y="722198"/>
                  </a:lnTo>
                  <a:lnTo>
                    <a:pt x="1231023" y="722998"/>
                  </a:lnTo>
                  <a:lnTo>
                    <a:pt x="1235494" y="728675"/>
                  </a:lnTo>
                  <a:lnTo>
                    <a:pt x="1412303" y="1834070"/>
                  </a:lnTo>
                  <a:lnTo>
                    <a:pt x="1412303" y="1816785"/>
                  </a:lnTo>
                  <a:lnTo>
                    <a:pt x="1238961" y="733044"/>
                  </a:lnTo>
                  <a:lnTo>
                    <a:pt x="1553921" y="1131138"/>
                  </a:lnTo>
                  <a:lnTo>
                    <a:pt x="1553921" y="1126744"/>
                  </a:lnTo>
                  <a:lnTo>
                    <a:pt x="1238084" y="727557"/>
                  </a:lnTo>
                  <a:lnTo>
                    <a:pt x="1236459" y="717435"/>
                  </a:lnTo>
                  <a:lnTo>
                    <a:pt x="1952790" y="684466"/>
                  </a:lnTo>
                  <a:lnTo>
                    <a:pt x="1955177" y="688848"/>
                  </a:lnTo>
                  <a:lnTo>
                    <a:pt x="1955177" y="681621"/>
                  </a:lnTo>
                  <a:lnTo>
                    <a:pt x="1954364" y="681647"/>
                  </a:lnTo>
                  <a:lnTo>
                    <a:pt x="1583283" y="12"/>
                  </a:lnTo>
                  <a:lnTo>
                    <a:pt x="1580172" y="12"/>
                  </a:lnTo>
                  <a:lnTo>
                    <a:pt x="1951329" y="681786"/>
                  </a:lnTo>
                  <a:lnTo>
                    <a:pt x="1236027" y="714730"/>
                  </a:lnTo>
                  <a:lnTo>
                    <a:pt x="1235278" y="709993"/>
                  </a:lnTo>
                  <a:lnTo>
                    <a:pt x="1318247" y="0"/>
                  </a:lnTo>
                  <a:lnTo>
                    <a:pt x="1315504" y="0"/>
                  </a:lnTo>
                  <a:lnTo>
                    <a:pt x="1234617" y="692099"/>
                  </a:lnTo>
                  <a:lnTo>
                    <a:pt x="1234617" y="723176"/>
                  </a:lnTo>
                  <a:lnTo>
                    <a:pt x="1233855" y="722198"/>
                  </a:lnTo>
                  <a:lnTo>
                    <a:pt x="1234109" y="719963"/>
                  </a:lnTo>
                  <a:lnTo>
                    <a:pt x="1234617" y="723176"/>
                  </a:lnTo>
                  <a:lnTo>
                    <a:pt x="1234617" y="692099"/>
                  </a:lnTo>
                  <a:lnTo>
                    <a:pt x="1231950" y="714908"/>
                  </a:lnTo>
                  <a:lnTo>
                    <a:pt x="1229944" y="715010"/>
                  </a:lnTo>
                  <a:lnTo>
                    <a:pt x="1227315" y="713105"/>
                  </a:lnTo>
                  <a:lnTo>
                    <a:pt x="1227315" y="716483"/>
                  </a:lnTo>
                  <a:lnTo>
                    <a:pt x="455841" y="1391424"/>
                  </a:lnTo>
                  <a:lnTo>
                    <a:pt x="851509" y="442582"/>
                  </a:lnTo>
                  <a:lnTo>
                    <a:pt x="1227315" y="716483"/>
                  </a:lnTo>
                  <a:lnTo>
                    <a:pt x="1227315" y="713105"/>
                  </a:lnTo>
                  <a:lnTo>
                    <a:pt x="852754" y="440118"/>
                  </a:lnTo>
                  <a:lnTo>
                    <a:pt x="1121067" y="12"/>
                  </a:lnTo>
                  <a:lnTo>
                    <a:pt x="1117866" y="12"/>
                  </a:lnTo>
                  <a:lnTo>
                    <a:pt x="850226" y="438988"/>
                  </a:lnTo>
                  <a:lnTo>
                    <a:pt x="848995" y="438823"/>
                  </a:lnTo>
                  <a:lnTo>
                    <a:pt x="848995" y="441566"/>
                  </a:lnTo>
                  <a:lnTo>
                    <a:pt x="449516" y="1399501"/>
                  </a:lnTo>
                  <a:lnTo>
                    <a:pt x="290347" y="362242"/>
                  </a:lnTo>
                  <a:lnTo>
                    <a:pt x="848995" y="441566"/>
                  </a:lnTo>
                  <a:lnTo>
                    <a:pt x="848995" y="438823"/>
                  </a:lnTo>
                  <a:lnTo>
                    <a:pt x="300494" y="360921"/>
                  </a:lnTo>
                  <a:lnTo>
                    <a:pt x="805548" y="0"/>
                  </a:lnTo>
                  <a:lnTo>
                    <a:pt x="800849" y="0"/>
                  </a:lnTo>
                  <a:lnTo>
                    <a:pt x="296583" y="360362"/>
                  </a:lnTo>
                  <a:lnTo>
                    <a:pt x="290868" y="359549"/>
                  </a:lnTo>
                  <a:lnTo>
                    <a:pt x="488137" y="0"/>
                  </a:lnTo>
                  <a:lnTo>
                    <a:pt x="485025" y="0"/>
                  </a:lnTo>
                  <a:lnTo>
                    <a:pt x="287299" y="360387"/>
                  </a:lnTo>
                  <a:lnTo>
                    <a:pt x="447497" y="1404340"/>
                  </a:lnTo>
                  <a:lnTo>
                    <a:pt x="447141" y="1405191"/>
                  </a:lnTo>
                  <a:lnTo>
                    <a:pt x="447929" y="1405547"/>
                  </a:lnTo>
                  <a:lnTo>
                    <a:pt x="798880" y="2015121"/>
                  </a:lnTo>
                  <a:lnTo>
                    <a:pt x="510476" y="3098368"/>
                  </a:lnTo>
                  <a:lnTo>
                    <a:pt x="0" y="2909328"/>
                  </a:lnTo>
                  <a:lnTo>
                    <a:pt x="0" y="2912249"/>
                  </a:lnTo>
                  <a:lnTo>
                    <a:pt x="509346" y="3100857"/>
                  </a:lnTo>
                  <a:lnTo>
                    <a:pt x="39408" y="3832288"/>
                  </a:lnTo>
                  <a:lnTo>
                    <a:pt x="0" y="3275355"/>
                  </a:lnTo>
                  <a:lnTo>
                    <a:pt x="0" y="3314039"/>
                  </a:lnTo>
                  <a:lnTo>
                    <a:pt x="36715" y="3832949"/>
                  </a:lnTo>
                  <a:lnTo>
                    <a:pt x="0" y="3791077"/>
                  </a:lnTo>
                  <a:lnTo>
                    <a:pt x="0" y="3795230"/>
                  </a:lnTo>
                  <a:lnTo>
                    <a:pt x="34886" y="3835019"/>
                  </a:lnTo>
                  <a:lnTo>
                    <a:pt x="0" y="3831780"/>
                  </a:lnTo>
                  <a:lnTo>
                    <a:pt x="0" y="3834523"/>
                  </a:lnTo>
                  <a:lnTo>
                    <a:pt x="37071" y="3837952"/>
                  </a:lnTo>
                  <a:lnTo>
                    <a:pt x="37122" y="3838676"/>
                  </a:lnTo>
                  <a:lnTo>
                    <a:pt x="39852" y="3838486"/>
                  </a:lnTo>
                  <a:lnTo>
                    <a:pt x="39801" y="3837952"/>
                  </a:lnTo>
                  <a:lnTo>
                    <a:pt x="39725" y="3836835"/>
                  </a:lnTo>
                  <a:lnTo>
                    <a:pt x="40767" y="3835196"/>
                  </a:lnTo>
                  <a:lnTo>
                    <a:pt x="42646" y="3832288"/>
                  </a:lnTo>
                  <a:lnTo>
                    <a:pt x="511924" y="3101898"/>
                  </a:lnTo>
                  <a:lnTo>
                    <a:pt x="1493570" y="3561384"/>
                  </a:lnTo>
                  <a:lnTo>
                    <a:pt x="1495031" y="3557689"/>
                  </a:lnTo>
                  <a:lnTo>
                    <a:pt x="1802765" y="2784945"/>
                  </a:lnTo>
                  <a:lnTo>
                    <a:pt x="1799437" y="2776804"/>
                  </a:lnTo>
                  <a:lnTo>
                    <a:pt x="1799437" y="2783992"/>
                  </a:lnTo>
                  <a:lnTo>
                    <a:pt x="1799043" y="2784094"/>
                  </a:lnTo>
                  <a:lnTo>
                    <a:pt x="1799043" y="2786900"/>
                  </a:lnTo>
                  <a:lnTo>
                    <a:pt x="1492097" y="3557689"/>
                  </a:lnTo>
                  <a:lnTo>
                    <a:pt x="518337" y="3101898"/>
                  </a:lnTo>
                  <a:lnTo>
                    <a:pt x="515505" y="3100578"/>
                  </a:lnTo>
                  <a:lnTo>
                    <a:pt x="1799043" y="2786900"/>
                  </a:lnTo>
                  <a:lnTo>
                    <a:pt x="1799043" y="2784094"/>
                  </a:lnTo>
                  <a:lnTo>
                    <a:pt x="514654" y="3097987"/>
                  </a:lnTo>
                  <a:lnTo>
                    <a:pt x="1413713" y="1839163"/>
                  </a:lnTo>
                  <a:lnTo>
                    <a:pt x="1799437" y="2783992"/>
                  </a:lnTo>
                  <a:lnTo>
                    <a:pt x="1799437" y="2776804"/>
                  </a:lnTo>
                  <a:lnTo>
                    <a:pt x="1415884" y="1837232"/>
                  </a:lnTo>
                  <a:lnTo>
                    <a:pt x="1418018" y="1836610"/>
                  </a:lnTo>
                  <a:lnTo>
                    <a:pt x="1415605" y="1835543"/>
                  </a:lnTo>
                  <a:lnTo>
                    <a:pt x="1556321" y="1133055"/>
                  </a:lnTo>
                  <a:lnTo>
                    <a:pt x="1976056" y="1417789"/>
                  </a:lnTo>
                  <a:lnTo>
                    <a:pt x="2816987" y="1870468"/>
                  </a:lnTo>
                  <a:lnTo>
                    <a:pt x="3670820" y="1985683"/>
                  </a:lnTo>
                  <a:lnTo>
                    <a:pt x="3668395" y="1982152"/>
                  </a:lnTo>
                  <a:lnTo>
                    <a:pt x="3665105" y="1977351"/>
                  </a:lnTo>
                  <a:lnTo>
                    <a:pt x="3665105" y="1982152"/>
                  </a:lnTo>
                  <a:lnTo>
                    <a:pt x="2827350" y="1869198"/>
                  </a:lnTo>
                  <a:lnTo>
                    <a:pt x="2875788" y="832472"/>
                  </a:lnTo>
                  <a:lnTo>
                    <a:pt x="2878518" y="832434"/>
                  </a:lnTo>
                  <a:lnTo>
                    <a:pt x="3665105" y="1982152"/>
                  </a:lnTo>
                  <a:lnTo>
                    <a:pt x="3665105" y="1977351"/>
                  </a:lnTo>
                  <a:lnTo>
                    <a:pt x="2881795" y="832383"/>
                  </a:lnTo>
                  <a:lnTo>
                    <a:pt x="3766997" y="81918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6439831" y="1451240"/>
              <a:ext cx="253084" cy="253082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9418202" y="2321658"/>
              <a:ext cx="253079" cy="253084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0154346" y="957524"/>
              <a:ext cx="143413" cy="143411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12806653" y="1567062"/>
              <a:ext cx="143413" cy="143414"/>
            </a:xfrm>
            <a:prstGeom prst="rect">
              <a:avLst/>
            </a:prstGeom>
          </p:spPr>
        </p:pic>
        <p:sp>
          <p:nvSpPr>
            <p:cNvPr id="30" name="object 30"/>
            <p:cNvSpPr/>
            <p:nvPr/>
          </p:nvSpPr>
          <p:spPr>
            <a:xfrm>
              <a:off x="5375897" y="0"/>
              <a:ext cx="7629525" cy="3733165"/>
            </a:xfrm>
            <a:custGeom>
              <a:avLst/>
              <a:gdLst/>
              <a:ahLst/>
              <a:cxnLst/>
              <a:rect l="l" t="t" r="r" b="b"/>
              <a:pathLst>
                <a:path w="7629525" h="3733165">
                  <a:moveTo>
                    <a:pt x="7628903" y="1076921"/>
                  </a:moveTo>
                  <a:lnTo>
                    <a:pt x="7501433" y="1633626"/>
                  </a:lnTo>
                  <a:lnTo>
                    <a:pt x="7498956" y="1629943"/>
                  </a:lnTo>
                  <a:lnTo>
                    <a:pt x="7498956" y="1644383"/>
                  </a:lnTo>
                  <a:lnTo>
                    <a:pt x="7498512" y="1646288"/>
                  </a:lnTo>
                  <a:lnTo>
                    <a:pt x="7497712" y="1645437"/>
                  </a:lnTo>
                  <a:lnTo>
                    <a:pt x="7498956" y="1644383"/>
                  </a:lnTo>
                  <a:lnTo>
                    <a:pt x="7498956" y="1629943"/>
                  </a:lnTo>
                  <a:lnTo>
                    <a:pt x="7497927" y="1628419"/>
                  </a:lnTo>
                  <a:lnTo>
                    <a:pt x="7497927" y="1639824"/>
                  </a:lnTo>
                  <a:lnTo>
                    <a:pt x="7497407" y="1640268"/>
                  </a:lnTo>
                  <a:lnTo>
                    <a:pt x="7497407" y="1651152"/>
                  </a:lnTo>
                  <a:lnTo>
                    <a:pt x="7023113" y="3722776"/>
                  </a:lnTo>
                  <a:lnTo>
                    <a:pt x="6282525" y="2666987"/>
                  </a:lnTo>
                  <a:lnTo>
                    <a:pt x="7494524" y="1648117"/>
                  </a:lnTo>
                  <a:lnTo>
                    <a:pt x="7497407" y="1651152"/>
                  </a:lnTo>
                  <a:lnTo>
                    <a:pt x="7497407" y="1640268"/>
                  </a:lnTo>
                  <a:lnTo>
                    <a:pt x="7494841" y="1642414"/>
                  </a:lnTo>
                  <a:lnTo>
                    <a:pt x="7491654" y="1639062"/>
                  </a:lnTo>
                  <a:lnTo>
                    <a:pt x="7491654" y="1645107"/>
                  </a:lnTo>
                  <a:lnTo>
                    <a:pt x="6280124" y="2663558"/>
                  </a:lnTo>
                  <a:lnTo>
                    <a:pt x="6274320" y="2655278"/>
                  </a:lnTo>
                  <a:lnTo>
                    <a:pt x="5914999" y="1259205"/>
                  </a:lnTo>
                  <a:lnTo>
                    <a:pt x="5923534" y="1250835"/>
                  </a:lnTo>
                  <a:lnTo>
                    <a:pt x="7483170" y="1636179"/>
                  </a:lnTo>
                  <a:lnTo>
                    <a:pt x="7491654" y="1645107"/>
                  </a:lnTo>
                  <a:lnTo>
                    <a:pt x="7491654" y="1639062"/>
                  </a:lnTo>
                  <a:lnTo>
                    <a:pt x="7490676" y="1638033"/>
                  </a:lnTo>
                  <a:lnTo>
                    <a:pt x="7497927" y="1639824"/>
                  </a:lnTo>
                  <a:lnTo>
                    <a:pt x="7497927" y="1628419"/>
                  </a:lnTo>
                  <a:lnTo>
                    <a:pt x="7497661" y="1628013"/>
                  </a:lnTo>
                  <a:lnTo>
                    <a:pt x="7497661" y="1635467"/>
                  </a:lnTo>
                  <a:lnTo>
                    <a:pt x="5927039" y="1247406"/>
                  </a:lnTo>
                  <a:lnTo>
                    <a:pt x="6716916" y="472935"/>
                  </a:lnTo>
                  <a:lnTo>
                    <a:pt x="7497661" y="1635467"/>
                  </a:lnTo>
                  <a:lnTo>
                    <a:pt x="7497661" y="1628013"/>
                  </a:lnTo>
                  <a:lnTo>
                    <a:pt x="6721132" y="471728"/>
                  </a:lnTo>
                  <a:lnTo>
                    <a:pt x="6722288" y="471716"/>
                  </a:lnTo>
                  <a:lnTo>
                    <a:pt x="6715163" y="464705"/>
                  </a:lnTo>
                  <a:lnTo>
                    <a:pt x="7392276" y="12"/>
                  </a:lnTo>
                  <a:lnTo>
                    <a:pt x="7384897" y="12"/>
                  </a:lnTo>
                  <a:lnTo>
                    <a:pt x="6712217" y="461670"/>
                  </a:lnTo>
                  <a:lnTo>
                    <a:pt x="6712217" y="467639"/>
                  </a:lnTo>
                  <a:lnTo>
                    <a:pt x="6712115" y="471805"/>
                  </a:lnTo>
                  <a:lnTo>
                    <a:pt x="6702349" y="481393"/>
                  </a:lnTo>
                  <a:lnTo>
                    <a:pt x="6705574" y="471855"/>
                  </a:lnTo>
                  <a:lnTo>
                    <a:pt x="6712115" y="471805"/>
                  </a:lnTo>
                  <a:lnTo>
                    <a:pt x="6712115" y="467652"/>
                  </a:lnTo>
                  <a:lnTo>
                    <a:pt x="6710858" y="467664"/>
                  </a:lnTo>
                  <a:lnTo>
                    <a:pt x="6711670" y="467106"/>
                  </a:lnTo>
                  <a:lnTo>
                    <a:pt x="6712217" y="467639"/>
                  </a:lnTo>
                  <a:lnTo>
                    <a:pt x="6712217" y="461670"/>
                  </a:lnTo>
                  <a:lnTo>
                    <a:pt x="6709791" y="459397"/>
                  </a:lnTo>
                  <a:lnTo>
                    <a:pt x="6865366" y="0"/>
                  </a:lnTo>
                  <a:lnTo>
                    <a:pt x="6860959" y="0"/>
                  </a:lnTo>
                  <a:lnTo>
                    <a:pt x="6708635" y="449795"/>
                  </a:lnTo>
                  <a:lnTo>
                    <a:pt x="6708635" y="464121"/>
                  </a:lnTo>
                  <a:lnTo>
                    <a:pt x="6708051" y="464527"/>
                  </a:lnTo>
                  <a:lnTo>
                    <a:pt x="6708305" y="463791"/>
                  </a:lnTo>
                  <a:lnTo>
                    <a:pt x="6708635" y="464121"/>
                  </a:lnTo>
                  <a:lnTo>
                    <a:pt x="6708635" y="449795"/>
                  </a:lnTo>
                  <a:lnTo>
                    <a:pt x="6706489" y="456133"/>
                  </a:lnTo>
                  <a:lnTo>
                    <a:pt x="6244539" y="0"/>
                  </a:lnTo>
                  <a:lnTo>
                    <a:pt x="6238595" y="0"/>
                  </a:lnTo>
                  <a:lnTo>
                    <a:pt x="6705003" y="460527"/>
                  </a:lnTo>
                  <a:lnTo>
                    <a:pt x="6702565" y="467728"/>
                  </a:lnTo>
                  <a:lnTo>
                    <a:pt x="5795873" y="475043"/>
                  </a:lnTo>
                  <a:lnTo>
                    <a:pt x="6310820" y="475043"/>
                  </a:lnTo>
                  <a:lnTo>
                    <a:pt x="6701155" y="471893"/>
                  </a:lnTo>
                  <a:lnTo>
                    <a:pt x="6697967" y="481330"/>
                  </a:lnTo>
                  <a:lnTo>
                    <a:pt x="6701256" y="482447"/>
                  </a:lnTo>
                  <a:lnTo>
                    <a:pt x="5922289" y="1246238"/>
                  </a:lnTo>
                  <a:lnTo>
                    <a:pt x="5918797" y="1245374"/>
                  </a:lnTo>
                  <a:lnTo>
                    <a:pt x="5918797" y="1249667"/>
                  </a:lnTo>
                  <a:lnTo>
                    <a:pt x="5913806" y="1254556"/>
                  </a:lnTo>
                  <a:lnTo>
                    <a:pt x="5912116" y="1248016"/>
                  </a:lnTo>
                  <a:lnTo>
                    <a:pt x="5918797" y="1249667"/>
                  </a:lnTo>
                  <a:lnTo>
                    <a:pt x="5918797" y="1245374"/>
                  </a:lnTo>
                  <a:lnTo>
                    <a:pt x="5911100" y="1243469"/>
                  </a:lnTo>
                  <a:lnTo>
                    <a:pt x="5796038" y="480568"/>
                  </a:lnTo>
                  <a:lnTo>
                    <a:pt x="5795289" y="475551"/>
                  </a:lnTo>
                  <a:lnTo>
                    <a:pt x="5795873" y="475043"/>
                  </a:lnTo>
                  <a:lnTo>
                    <a:pt x="5870448" y="0"/>
                  </a:lnTo>
                  <a:lnTo>
                    <a:pt x="5866244" y="0"/>
                  </a:lnTo>
                  <a:lnTo>
                    <a:pt x="5791517" y="475894"/>
                  </a:lnTo>
                  <a:lnTo>
                    <a:pt x="4865141" y="1041374"/>
                  </a:lnTo>
                  <a:lnTo>
                    <a:pt x="5684202" y="0"/>
                  </a:lnTo>
                  <a:lnTo>
                    <a:pt x="5678906" y="0"/>
                  </a:lnTo>
                  <a:lnTo>
                    <a:pt x="4857153" y="1044790"/>
                  </a:lnTo>
                  <a:lnTo>
                    <a:pt x="4852924" y="1032243"/>
                  </a:lnTo>
                  <a:lnTo>
                    <a:pt x="4852924" y="1051648"/>
                  </a:lnTo>
                  <a:lnTo>
                    <a:pt x="4193324" y="2461920"/>
                  </a:lnTo>
                  <a:lnTo>
                    <a:pt x="4189666" y="2459507"/>
                  </a:lnTo>
                  <a:lnTo>
                    <a:pt x="4189666" y="2464511"/>
                  </a:lnTo>
                  <a:lnTo>
                    <a:pt x="3008096" y="2918358"/>
                  </a:lnTo>
                  <a:lnTo>
                    <a:pt x="2509482" y="1350733"/>
                  </a:lnTo>
                  <a:lnTo>
                    <a:pt x="4189666" y="2464511"/>
                  </a:lnTo>
                  <a:lnTo>
                    <a:pt x="4189666" y="2459507"/>
                  </a:lnTo>
                  <a:lnTo>
                    <a:pt x="2511514" y="1347076"/>
                  </a:lnTo>
                  <a:lnTo>
                    <a:pt x="4852924" y="1051648"/>
                  </a:lnTo>
                  <a:lnTo>
                    <a:pt x="4852924" y="1032243"/>
                  </a:lnTo>
                  <a:lnTo>
                    <a:pt x="4505122" y="0"/>
                  </a:lnTo>
                  <a:lnTo>
                    <a:pt x="4500715" y="0"/>
                  </a:lnTo>
                  <a:lnTo>
                    <a:pt x="4852632" y="1044397"/>
                  </a:lnTo>
                  <a:lnTo>
                    <a:pt x="4850206" y="1042949"/>
                  </a:lnTo>
                  <a:lnTo>
                    <a:pt x="4850206" y="1047800"/>
                  </a:lnTo>
                  <a:lnTo>
                    <a:pt x="2516848" y="1342212"/>
                  </a:lnTo>
                  <a:lnTo>
                    <a:pt x="4020947" y="548576"/>
                  </a:lnTo>
                  <a:lnTo>
                    <a:pt x="4850206" y="1047800"/>
                  </a:lnTo>
                  <a:lnTo>
                    <a:pt x="4850206" y="1042949"/>
                  </a:lnTo>
                  <a:lnTo>
                    <a:pt x="4023487" y="545249"/>
                  </a:lnTo>
                  <a:lnTo>
                    <a:pt x="4193756" y="12"/>
                  </a:lnTo>
                  <a:lnTo>
                    <a:pt x="4189399" y="12"/>
                  </a:lnTo>
                  <a:lnTo>
                    <a:pt x="4019283" y="544741"/>
                  </a:lnTo>
                  <a:lnTo>
                    <a:pt x="2506764" y="1342821"/>
                  </a:lnTo>
                  <a:lnTo>
                    <a:pt x="2174608" y="537197"/>
                  </a:lnTo>
                  <a:lnTo>
                    <a:pt x="2170747" y="538784"/>
                  </a:lnTo>
                  <a:lnTo>
                    <a:pt x="2502814" y="1344129"/>
                  </a:lnTo>
                  <a:lnTo>
                    <a:pt x="1196657" y="1574584"/>
                  </a:lnTo>
                  <a:lnTo>
                    <a:pt x="2176894" y="531660"/>
                  </a:lnTo>
                  <a:lnTo>
                    <a:pt x="1386713" y="12"/>
                  </a:lnTo>
                  <a:lnTo>
                    <a:pt x="1379258" y="12"/>
                  </a:lnTo>
                  <a:lnTo>
                    <a:pt x="2170493" y="532384"/>
                  </a:lnTo>
                  <a:lnTo>
                    <a:pt x="1193126" y="1572247"/>
                  </a:lnTo>
                  <a:lnTo>
                    <a:pt x="1358620" y="0"/>
                  </a:lnTo>
                  <a:lnTo>
                    <a:pt x="1354429" y="0"/>
                  </a:lnTo>
                  <a:lnTo>
                    <a:pt x="1188935" y="1572374"/>
                  </a:lnTo>
                  <a:lnTo>
                    <a:pt x="8229" y="29845"/>
                  </a:lnTo>
                  <a:lnTo>
                    <a:pt x="915708" y="12"/>
                  </a:lnTo>
                  <a:lnTo>
                    <a:pt x="788962" y="12"/>
                  </a:lnTo>
                  <a:lnTo>
                    <a:pt x="0" y="25946"/>
                  </a:lnTo>
                  <a:lnTo>
                    <a:pt x="1187881" y="1577835"/>
                  </a:lnTo>
                  <a:lnTo>
                    <a:pt x="1187119" y="1578648"/>
                  </a:lnTo>
                  <a:lnTo>
                    <a:pt x="1190155" y="1581505"/>
                  </a:lnTo>
                  <a:lnTo>
                    <a:pt x="1191895" y="1579651"/>
                  </a:lnTo>
                  <a:lnTo>
                    <a:pt x="1219606" y="1574761"/>
                  </a:lnTo>
                  <a:lnTo>
                    <a:pt x="1220609" y="1574584"/>
                  </a:lnTo>
                  <a:lnTo>
                    <a:pt x="2504287" y="1348092"/>
                  </a:lnTo>
                  <a:lnTo>
                    <a:pt x="3005467" y="2923844"/>
                  </a:lnTo>
                  <a:lnTo>
                    <a:pt x="3019742" y="2918358"/>
                  </a:lnTo>
                  <a:lnTo>
                    <a:pt x="4195724" y="2466657"/>
                  </a:lnTo>
                  <a:lnTo>
                    <a:pt x="4857331" y="1052093"/>
                  </a:lnTo>
                  <a:lnTo>
                    <a:pt x="4860214" y="1053820"/>
                  </a:lnTo>
                  <a:lnTo>
                    <a:pt x="4858931" y="1050036"/>
                  </a:lnTo>
                  <a:lnTo>
                    <a:pt x="5791835" y="480568"/>
                  </a:lnTo>
                  <a:lnTo>
                    <a:pt x="5907100" y="1244854"/>
                  </a:lnTo>
                  <a:lnTo>
                    <a:pt x="5907227" y="1245692"/>
                  </a:lnTo>
                  <a:lnTo>
                    <a:pt x="6270371" y="2656675"/>
                  </a:lnTo>
                  <a:lnTo>
                    <a:pt x="7025081" y="3732834"/>
                  </a:lnTo>
                  <a:lnTo>
                    <a:pt x="7027380" y="3722776"/>
                  </a:lnTo>
                  <a:lnTo>
                    <a:pt x="7500861" y="1654784"/>
                  </a:lnTo>
                  <a:lnTo>
                    <a:pt x="7628903" y="1789328"/>
                  </a:lnTo>
                  <a:lnTo>
                    <a:pt x="7628903" y="1783283"/>
                  </a:lnTo>
                  <a:lnTo>
                    <a:pt x="7501979" y="1649920"/>
                  </a:lnTo>
                  <a:lnTo>
                    <a:pt x="7503350" y="1643926"/>
                  </a:lnTo>
                  <a:lnTo>
                    <a:pt x="7515365" y="1661795"/>
                  </a:lnTo>
                  <a:lnTo>
                    <a:pt x="7518806" y="1659470"/>
                  </a:lnTo>
                  <a:lnTo>
                    <a:pt x="7505166" y="1639189"/>
                  </a:lnTo>
                  <a:lnTo>
                    <a:pt x="7628890" y="1537500"/>
                  </a:lnTo>
                  <a:lnTo>
                    <a:pt x="7628890" y="1532115"/>
                  </a:lnTo>
                  <a:lnTo>
                    <a:pt x="7505776" y="1633321"/>
                  </a:lnTo>
                  <a:lnTo>
                    <a:pt x="7628903" y="1095578"/>
                  </a:lnTo>
                  <a:lnTo>
                    <a:pt x="7628903" y="107692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1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752785" y="1431634"/>
              <a:ext cx="147783" cy="147788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2565469" y="1315618"/>
              <a:ext cx="147783" cy="147789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2688925" y="430783"/>
              <a:ext cx="83746" cy="83745"/>
            </a:xfrm>
            <a:prstGeom prst="rect">
              <a:avLst/>
            </a:prstGeom>
          </p:spPr>
        </p:pic>
        <p:pic>
          <p:nvPicPr>
            <p:cNvPr id="34" name="object 34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4270037" y="236364"/>
              <a:ext cx="83746" cy="83742"/>
            </a:xfrm>
            <a:prstGeom prst="rect">
              <a:avLst/>
            </a:prstGeom>
          </p:spPr>
        </p:pic>
        <p:sp>
          <p:nvSpPr>
            <p:cNvPr id="35" name="object 35"/>
            <p:cNvSpPr/>
            <p:nvPr/>
          </p:nvSpPr>
          <p:spPr>
            <a:xfrm>
              <a:off x="0" y="0"/>
              <a:ext cx="5092700" cy="1884045"/>
            </a:xfrm>
            <a:custGeom>
              <a:avLst/>
              <a:gdLst/>
              <a:ahLst/>
              <a:cxnLst/>
              <a:rect l="l" t="t" r="r" b="b"/>
              <a:pathLst>
                <a:path w="5092700" h="1884045">
                  <a:moveTo>
                    <a:pt x="3125444" y="0"/>
                  </a:moveTo>
                  <a:lnTo>
                    <a:pt x="3122333" y="0"/>
                  </a:lnTo>
                  <a:lnTo>
                    <a:pt x="2741498" y="476250"/>
                  </a:lnTo>
                  <a:lnTo>
                    <a:pt x="2898368" y="12"/>
                  </a:lnTo>
                  <a:lnTo>
                    <a:pt x="2895803" y="12"/>
                  </a:lnTo>
                  <a:lnTo>
                    <a:pt x="2737739" y="479844"/>
                  </a:lnTo>
                  <a:lnTo>
                    <a:pt x="2736773" y="478637"/>
                  </a:lnTo>
                  <a:lnTo>
                    <a:pt x="2736773" y="484454"/>
                  </a:lnTo>
                  <a:lnTo>
                    <a:pt x="2655544" y="1392174"/>
                  </a:lnTo>
                  <a:lnTo>
                    <a:pt x="2654058" y="1391818"/>
                  </a:lnTo>
                  <a:lnTo>
                    <a:pt x="2654058" y="1394333"/>
                  </a:lnTo>
                  <a:lnTo>
                    <a:pt x="2094572" y="1880069"/>
                  </a:lnTo>
                  <a:lnTo>
                    <a:pt x="1507083" y="1117104"/>
                  </a:lnTo>
                  <a:lnTo>
                    <a:pt x="2654058" y="1394333"/>
                  </a:lnTo>
                  <a:lnTo>
                    <a:pt x="2654058" y="1391818"/>
                  </a:lnTo>
                  <a:lnTo>
                    <a:pt x="1507490" y="1114704"/>
                  </a:lnTo>
                  <a:lnTo>
                    <a:pt x="2736773" y="484454"/>
                  </a:lnTo>
                  <a:lnTo>
                    <a:pt x="2736773" y="478637"/>
                  </a:lnTo>
                  <a:lnTo>
                    <a:pt x="2355075" y="0"/>
                  </a:lnTo>
                  <a:lnTo>
                    <a:pt x="2351963" y="0"/>
                  </a:lnTo>
                  <a:lnTo>
                    <a:pt x="2735173" y="480504"/>
                  </a:lnTo>
                  <a:lnTo>
                    <a:pt x="2734513" y="480377"/>
                  </a:lnTo>
                  <a:lnTo>
                    <a:pt x="2734513" y="482866"/>
                  </a:lnTo>
                  <a:lnTo>
                    <a:pt x="1509407" y="1110983"/>
                  </a:lnTo>
                  <a:lnTo>
                    <a:pt x="2178507" y="373811"/>
                  </a:lnTo>
                  <a:lnTo>
                    <a:pt x="2734513" y="482866"/>
                  </a:lnTo>
                  <a:lnTo>
                    <a:pt x="2734513" y="480377"/>
                  </a:lnTo>
                  <a:lnTo>
                    <a:pt x="2179231" y="371475"/>
                  </a:lnTo>
                  <a:lnTo>
                    <a:pt x="2162314" y="0"/>
                  </a:lnTo>
                  <a:lnTo>
                    <a:pt x="2159876" y="0"/>
                  </a:lnTo>
                  <a:lnTo>
                    <a:pt x="2176830" y="372033"/>
                  </a:lnTo>
                  <a:lnTo>
                    <a:pt x="1504010" y="1113294"/>
                  </a:lnTo>
                  <a:lnTo>
                    <a:pt x="1160310" y="736371"/>
                  </a:lnTo>
                  <a:lnTo>
                    <a:pt x="1158506" y="738009"/>
                  </a:lnTo>
                  <a:lnTo>
                    <a:pt x="1502079" y="1114818"/>
                  </a:lnTo>
                  <a:lnTo>
                    <a:pt x="829437" y="1502524"/>
                  </a:lnTo>
                  <a:lnTo>
                    <a:pt x="1160462" y="732866"/>
                  </a:lnTo>
                  <a:lnTo>
                    <a:pt x="1157084" y="732028"/>
                  </a:lnTo>
                  <a:lnTo>
                    <a:pt x="1157084" y="734542"/>
                  </a:lnTo>
                  <a:lnTo>
                    <a:pt x="827024" y="1501914"/>
                  </a:lnTo>
                  <a:lnTo>
                    <a:pt x="602183" y="596392"/>
                  </a:lnTo>
                  <a:lnTo>
                    <a:pt x="1157084" y="734542"/>
                  </a:lnTo>
                  <a:lnTo>
                    <a:pt x="1157084" y="732028"/>
                  </a:lnTo>
                  <a:lnTo>
                    <a:pt x="610679" y="595985"/>
                  </a:lnTo>
                  <a:lnTo>
                    <a:pt x="600417" y="593432"/>
                  </a:lnTo>
                  <a:lnTo>
                    <a:pt x="0" y="834021"/>
                  </a:lnTo>
                  <a:lnTo>
                    <a:pt x="0" y="836650"/>
                  </a:lnTo>
                  <a:lnTo>
                    <a:pt x="599655" y="596366"/>
                  </a:lnTo>
                  <a:lnTo>
                    <a:pt x="824750" y="1502854"/>
                  </a:lnTo>
                  <a:lnTo>
                    <a:pt x="0" y="975093"/>
                  </a:lnTo>
                  <a:lnTo>
                    <a:pt x="0" y="977988"/>
                  </a:lnTo>
                  <a:lnTo>
                    <a:pt x="825258" y="1506067"/>
                  </a:lnTo>
                  <a:lnTo>
                    <a:pt x="825004" y="1506664"/>
                  </a:lnTo>
                  <a:lnTo>
                    <a:pt x="827239" y="1507629"/>
                  </a:lnTo>
                  <a:lnTo>
                    <a:pt x="827824" y="1506270"/>
                  </a:lnTo>
                  <a:lnTo>
                    <a:pt x="832129" y="1503794"/>
                  </a:lnTo>
                  <a:lnTo>
                    <a:pt x="834326" y="1502524"/>
                  </a:lnTo>
                  <a:lnTo>
                    <a:pt x="1503692" y="1116698"/>
                  </a:lnTo>
                  <a:lnTo>
                    <a:pt x="2094217" y="1883613"/>
                  </a:lnTo>
                  <a:lnTo>
                    <a:pt x="2098306" y="1880069"/>
                  </a:lnTo>
                  <a:lnTo>
                    <a:pt x="2657818" y="1394294"/>
                  </a:lnTo>
                  <a:lnTo>
                    <a:pt x="2739288" y="483806"/>
                  </a:lnTo>
                  <a:lnTo>
                    <a:pt x="2741218" y="484174"/>
                  </a:lnTo>
                  <a:lnTo>
                    <a:pt x="2739745" y="482346"/>
                  </a:lnTo>
                  <a:lnTo>
                    <a:pt x="3125444" y="0"/>
                  </a:lnTo>
                  <a:close/>
                </a:path>
                <a:path w="5092700" h="1884045">
                  <a:moveTo>
                    <a:pt x="5092293" y="12"/>
                  </a:moveTo>
                  <a:lnTo>
                    <a:pt x="5089830" y="12"/>
                  </a:lnTo>
                  <a:lnTo>
                    <a:pt x="5017986" y="633056"/>
                  </a:lnTo>
                  <a:lnTo>
                    <a:pt x="4638370" y="12"/>
                  </a:lnTo>
                  <a:lnTo>
                    <a:pt x="4635512" y="12"/>
                  </a:lnTo>
                  <a:lnTo>
                    <a:pt x="5015611" y="633818"/>
                  </a:lnTo>
                  <a:lnTo>
                    <a:pt x="4313885" y="284480"/>
                  </a:lnTo>
                  <a:lnTo>
                    <a:pt x="4313453" y="280911"/>
                  </a:lnTo>
                  <a:lnTo>
                    <a:pt x="4323626" y="288328"/>
                  </a:lnTo>
                  <a:lnTo>
                    <a:pt x="4325061" y="286359"/>
                  </a:lnTo>
                  <a:lnTo>
                    <a:pt x="4313504" y="277939"/>
                  </a:lnTo>
                  <a:lnTo>
                    <a:pt x="4478071" y="12"/>
                  </a:lnTo>
                  <a:lnTo>
                    <a:pt x="4475238" y="12"/>
                  </a:lnTo>
                  <a:lnTo>
                    <a:pt x="4312666" y="274574"/>
                  </a:lnTo>
                  <a:lnTo>
                    <a:pt x="4311243" y="263080"/>
                  </a:lnTo>
                  <a:lnTo>
                    <a:pt x="4311243" y="283159"/>
                  </a:lnTo>
                  <a:lnTo>
                    <a:pt x="4310646" y="282854"/>
                  </a:lnTo>
                  <a:lnTo>
                    <a:pt x="4311116" y="282041"/>
                  </a:lnTo>
                  <a:lnTo>
                    <a:pt x="4311243" y="283159"/>
                  </a:lnTo>
                  <a:lnTo>
                    <a:pt x="4311243" y="263080"/>
                  </a:lnTo>
                  <a:lnTo>
                    <a:pt x="4278693" y="0"/>
                  </a:lnTo>
                  <a:lnTo>
                    <a:pt x="4276229" y="0"/>
                  </a:lnTo>
                  <a:lnTo>
                    <a:pt x="4310342" y="275615"/>
                  </a:lnTo>
                  <a:lnTo>
                    <a:pt x="4309656" y="275120"/>
                  </a:lnTo>
                  <a:lnTo>
                    <a:pt x="4309656" y="279717"/>
                  </a:lnTo>
                  <a:lnTo>
                    <a:pt x="4308462" y="281774"/>
                  </a:lnTo>
                  <a:lnTo>
                    <a:pt x="4307243" y="281178"/>
                  </a:lnTo>
                  <a:lnTo>
                    <a:pt x="4307243" y="283895"/>
                  </a:lnTo>
                  <a:lnTo>
                    <a:pt x="3844061" y="1086269"/>
                  </a:lnTo>
                  <a:lnTo>
                    <a:pt x="3839210" y="1082865"/>
                  </a:lnTo>
                  <a:lnTo>
                    <a:pt x="3362629" y="386473"/>
                  </a:lnTo>
                  <a:lnTo>
                    <a:pt x="3365652" y="380161"/>
                  </a:lnTo>
                  <a:lnTo>
                    <a:pt x="4300766" y="280670"/>
                  </a:lnTo>
                  <a:lnTo>
                    <a:pt x="4307243" y="283895"/>
                  </a:lnTo>
                  <a:lnTo>
                    <a:pt x="4307243" y="281178"/>
                  </a:lnTo>
                  <a:lnTo>
                    <a:pt x="4305274" y="280187"/>
                  </a:lnTo>
                  <a:lnTo>
                    <a:pt x="4309656" y="279717"/>
                  </a:lnTo>
                  <a:lnTo>
                    <a:pt x="4309656" y="275120"/>
                  </a:lnTo>
                  <a:lnTo>
                    <a:pt x="3933279" y="0"/>
                  </a:lnTo>
                  <a:lnTo>
                    <a:pt x="3929151" y="0"/>
                  </a:lnTo>
                  <a:lnTo>
                    <a:pt x="4308602" y="277368"/>
                  </a:lnTo>
                  <a:lnTo>
                    <a:pt x="3366884" y="377583"/>
                  </a:lnTo>
                  <a:lnTo>
                    <a:pt x="3547897" y="0"/>
                  </a:lnTo>
                  <a:lnTo>
                    <a:pt x="3545192" y="0"/>
                  </a:lnTo>
                  <a:lnTo>
                    <a:pt x="3364026" y="377888"/>
                  </a:lnTo>
                  <a:lnTo>
                    <a:pt x="3362795" y="378028"/>
                  </a:lnTo>
                  <a:lnTo>
                    <a:pt x="3362795" y="380466"/>
                  </a:lnTo>
                  <a:lnTo>
                    <a:pt x="3361029" y="384149"/>
                  </a:lnTo>
                  <a:lnTo>
                    <a:pt x="3358794" y="380898"/>
                  </a:lnTo>
                  <a:lnTo>
                    <a:pt x="3362795" y="380466"/>
                  </a:lnTo>
                  <a:lnTo>
                    <a:pt x="3362795" y="378028"/>
                  </a:lnTo>
                  <a:lnTo>
                    <a:pt x="3357334" y="378599"/>
                  </a:lnTo>
                  <a:lnTo>
                    <a:pt x="3151543" y="0"/>
                  </a:lnTo>
                  <a:lnTo>
                    <a:pt x="3148774" y="0"/>
                  </a:lnTo>
                  <a:lnTo>
                    <a:pt x="3355657" y="380593"/>
                  </a:lnTo>
                  <a:lnTo>
                    <a:pt x="3837330" y="1084427"/>
                  </a:lnTo>
                  <a:lnTo>
                    <a:pt x="4467568" y="1525816"/>
                  </a:lnTo>
                  <a:lnTo>
                    <a:pt x="4466933" y="1520672"/>
                  </a:lnTo>
                  <a:lnTo>
                    <a:pt x="4464469" y="1500784"/>
                  </a:lnTo>
                  <a:lnTo>
                    <a:pt x="4464469" y="1520672"/>
                  </a:lnTo>
                  <a:lnTo>
                    <a:pt x="3846068" y="1087678"/>
                  </a:lnTo>
                  <a:lnTo>
                    <a:pt x="4309415" y="284975"/>
                  </a:lnTo>
                  <a:lnTo>
                    <a:pt x="4311612" y="286067"/>
                  </a:lnTo>
                  <a:lnTo>
                    <a:pt x="4464469" y="1520672"/>
                  </a:lnTo>
                  <a:lnTo>
                    <a:pt x="4464469" y="1500784"/>
                  </a:lnTo>
                  <a:lnTo>
                    <a:pt x="4314241" y="287375"/>
                  </a:lnTo>
                  <a:lnTo>
                    <a:pt x="5021986" y="639724"/>
                  </a:lnTo>
                  <a:lnTo>
                    <a:pt x="5020043" y="636498"/>
                  </a:lnTo>
                  <a:lnTo>
                    <a:pt x="5092293" y="12"/>
                  </a:lnTo>
                  <a:close/>
                </a:path>
              </a:pathLst>
            </a:custGeom>
            <a:solidFill>
              <a:srgbClr val="2011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6" name="object 36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12429191" y="587150"/>
              <a:ext cx="85156" cy="85157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11644255" y="1209984"/>
              <a:ext cx="85157" cy="85157"/>
            </a:xfrm>
            <a:prstGeom prst="rect">
              <a:avLst/>
            </a:prstGeom>
          </p:spPr>
        </p:pic>
        <p:pic>
          <p:nvPicPr>
            <p:cNvPr id="38" name="object 38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0698613" y="1578674"/>
              <a:ext cx="149123" cy="149123"/>
            </a:xfrm>
            <a:prstGeom prst="rect">
              <a:avLst/>
            </a:prstGeom>
          </p:spPr>
        </p:pic>
        <p:sp>
          <p:nvSpPr>
            <p:cNvPr id="39" name="object 39"/>
            <p:cNvSpPr/>
            <p:nvPr/>
          </p:nvSpPr>
          <p:spPr>
            <a:xfrm>
              <a:off x="2979724" y="0"/>
              <a:ext cx="10025380" cy="4514215"/>
            </a:xfrm>
            <a:custGeom>
              <a:avLst/>
              <a:gdLst/>
              <a:ahLst/>
              <a:cxnLst/>
              <a:rect l="l" t="t" r="r" b="b"/>
              <a:pathLst>
                <a:path w="10025380" h="4514215">
                  <a:moveTo>
                    <a:pt x="53162" y="1111008"/>
                  </a:moveTo>
                  <a:lnTo>
                    <a:pt x="51790" y="1100886"/>
                  </a:lnTo>
                  <a:lnTo>
                    <a:pt x="46469" y="1091755"/>
                  </a:lnTo>
                  <a:lnTo>
                    <a:pt x="37998" y="1085430"/>
                  </a:lnTo>
                  <a:lnTo>
                    <a:pt x="28092" y="1082916"/>
                  </a:lnTo>
                  <a:lnTo>
                    <a:pt x="17970" y="1084287"/>
                  </a:lnTo>
                  <a:lnTo>
                    <a:pt x="8851" y="1089609"/>
                  </a:lnTo>
                  <a:lnTo>
                    <a:pt x="2514" y="1098080"/>
                  </a:lnTo>
                  <a:lnTo>
                    <a:pt x="0" y="1107986"/>
                  </a:lnTo>
                  <a:lnTo>
                    <a:pt x="1371" y="1118108"/>
                  </a:lnTo>
                  <a:lnTo>
                    <a:pt x="6705" y="1127226"/>
                  </a:lnTo>
                  <a:lnTo>
                    <a:pt x="15163" y="1133563"/>
                  </a:lnTo>
                  <a:lnTo>
                    <a:pt x="25057" y="1136078"/>
                  </a:lnTo>
                  <a:lnTo>
                    <a:pt x="35179" y="1134706"/>
                  </a:lnTo>
                  <a:lnTo>
                    <a:pt x="44323" y="1129372"/>
                  </a:lnTo>
                  <a:lnTo>
                    <a:pt x="50647" y="1120914"/>
                  </a:lnTo>
                  <a:lnTo>
                    <a:pt x="53162" y="1111008"/>
                  </a:lnTo>
                  <a:close/>
                </a:path>
                <a:path w="10025380" h="4514215">
                  <a:moveTo>
                    <a:pt x="112280" y="1637817"/>
                  </a:moveTo>
                  <a:lnTo>
                    <a:pt x="110909" y="1627695"/>
                  </a:lnTo>
                  <a:lnTo>
                    <a:pt x="105587" y="1618564"/>
                  </a:lnTo>
                  <a:lnTo>
                    <a:pt x="97116" y="1612239"/>
                  </a:lnTo>
                  <a:lnTo>
                    <a:pt x="87223" y="1609725"/>
                  </a:lnTo>
                  <a:lnTo>
                    <a:pt x="77101" y="1611096"/>
                  </a:lnTo>
                  <a:lnTo>
                    <a:pt x="67983" y="1616417"/>
                  </a:lnTo>
                  <a:lnTo>
                    <a:pt x="61633" y="1624888"/>
                  </a:lnTo>
                  <a:lnTo>
                    <a:pt x="59118" y="1634782"/>
                  </a:lnTo>
                  <a:lnTo>
                    <a:pt x="60490" y="1644904"/>
                  </a:lnTo>
                  <a:lnTo>
                    <a:pt x="65824" y="1654022"/>
                  </a:lnTo>
                  <a:lnTo>
                    <a:pt x="74282" y="1660372"/>
                  </a:lnTo>
                  <a:lnTo>
                    <a:pt x="84188" y="1662887"/>
                  </a:lnTo>
                  <a:lnTo>
                    <a:pt x="94310" y="1661515"/>
                  </a:lnTo>
                  <a:lnTo>
                    <a:pt x="103441" y="1656181"/>
                  </a:lnTo>
                  <a:lnTo>
                    <a:pt x="109766" y="1647723"/>
                  </a:lnTo>
                  <a:lnTo>
                    <a:pt x="112280" y="1637817"/>
                  </a:lnTo>
                  <a:close/>
                </a:path>
                <a:path w="10025380" h="4514215">
                  <a:moveTo>
                    <a:pt x="231368" y="946111"/>
                  </a:moveTo>
                  <a:lnTo>
                    <a:pt x="229997" y="935990"/>
                  </a:lnTo>
                  <a:lnTo>
                    <a:pt x="224675" y="926858"/>
                  </a:lnTo>
                  <a:lnTo>
                    <a:pt x="216204" y="920521"/>
                  </a:lnTo>
                  <a:lnTo>
                    <a:pt x="206298" y="918006"/>
                  </a:lnTo>
                  <a:lnTo>
                    <a:pt x="196176" y="919378"/>
                  </a:lnTo>
                  <a:lnTo>
                    <a:pt x="187058" y="924699"/>
                  </a:lnTo>
                  <a:lnTo>
                    <a:pt x="180721" y="933170"/>
                  </a:lnTo>
                  <a:lnTo>
                    <a:pt x="178206" y="943076"/>
                  </a:lnTo>
                  <a:lnTo>
                    <a:pt x="179578" y="953198"/>
                  </a:lnTo>
                  <a:lnTo>
                    <a:pt x="184912" y="962317"/>
                  </a:lnTo>
                  <a:lnTo>
                    <a:pt x="193370" y="968654"/>
                  </a:lnTo>
                  <a:lnTo>
                    <a:pt x="203276" y="971169"/>
                  </a:lnTo>
                  <a:lnTo>
                    <a:pt x="213398" y="969797"/>
                  </a:lnTo>
                  <a:lnTo>
                    <a:pt x="222529" y="964463"/>
                  </a:lnTo>
                  <a:lnTo>
                    <a:pt x="228854" y="956005"/>
                  </a:lnTo>
                  <a:lnTo>
                    <a:pt x="231368" y="946111"/>
                  </a:lnTo>
                  <a:close/>
                </a:path>
                <a:path w="10025380" h="4514215">
                  <a:moveTo>
                    <a:pt x="281851" y="1184859"/>
                  </a:moveTo>
                  <a:lnTo>
                    <a:pt x="280479" y="1174737"/>
                  </a:lnTo>
                  <a:lnTo>
                    <a:pt x="275158" y="1165606"/>
                  </a:lnTo>
                  <a:lnTo>
                    <a:pt x="266687" y="1159268"/>
                  </a:lnTo>
                  <a:lnTo>
                    <a:pt x="256781" y="1156754"/>
                  </a:lnTo>
                  <a:lnTo>
                    <a:pt x="246659" y="1158125"/>
                  </a:lnTo>
                  <a:lnTo>
                    <a:pt x="237540" y="1163447"/>
                  </a:lnTo>
                  <a:lnTo>
                    <a:pt x="231203" y="1171917"/>
                  </a:lnTo>
                  <a:lnTo>
                    <a:pt x="228688" y="1181823"/>
                  </a:lnTo>
                  <a:lnTo>
                    <a:pt x="230060" y="1191945"/>
                  </a:lnTo>
                  <a:lnTo>
                    <a:pt x="235394" y="1201064"/>
                  </a:lnTo>
                  <a:lnTo>
                    <a:pt x="243852" y="1207401"/>
                  </a:lnTo>
                  <a:lnTo>
                    <a:pt x="253758" y="1209916"/>
                  </a:lnTo>
                  <a:lnTo>
                    <a:pt x="263880" y="1208544"/>
                  </a:lnTo>
                  <a:lnTo>
                    <a:pt x="273011" y="1203210"/>
                  </a:lnTo>
                  <a:lnTo>
                    <a:pt x="279336" y="1194752"/>
                  </a:lnTo>
                  <a:lnTo>
                    <a:pt x="281851" y="1184859"/>
                  </a:lnTo>
                  <a:close/>
                </a:path>
                <a:path w="10025380" h="4514215">
                  <a:moveTo>
                    <a:pt x="3229559" y="2201900"/>
                  </a:moveTo>
                  <a:lnTo>
                    <a:pt x="2973603" y="2201900"/>
                  </a:lnTo>
                  <a:lnTo>
                    <a:pt x="2973603" y="3126575"/>
                  </a:lnTo>
                  <a:lnTo>
                    <a:pt x="3229559" y="3126575"/>
                  </a:lnTo>
                  <a:lnTo>
                    <a:pt x="3229559" y="2201900"/>
                  </a:lnTo>
                  <a:close/>
                </a:path>
                <a:path w="10025380" h="4514215">
                  <a:moveTo>
                    <a:pt x="3856456" y="4154830"/>
                  </a:moveTo>
                  <a:lnTo>
                    <a:pt x="3330854" y="4154830"/>
                  </a:lnTo>
                  <a:lnTo>
                    <a:pt x="3330854" y="4011320"/>
                  </a:lnTo>
                  <a:lnTo>
                    <a:pt x="3787254" y="4011320"/>
                  </a:lnTo>
                  <a:lnTo>
                    <a:pt x="3787254" y="3673500"/>
                  </a:lnTo>
                  <a:lnTo>
                    <a:pt x="3330854" y="3673500"/>
                  </a:lnTo>
                  <a:lnTo>
                    <a:pt x="3330854" y="3537610"/>
                  </a:lnTo>
                  <a:lnTo>
                    <a:pt x="3847109" y="3537610"/>
                  </a:lnTo>
                  <a:lnTo>
                    <a:pt x="3847109" y="3201060"/>
                  </a:lnTo>
                  <a:lnTo>
                    <a:pt x="2973603" y="3201060"/>
                  </a:lnTo>
                  <a:lnTo>
                    <a:pt x="2973603" y="3537610"/>
                  </a:lnTo>
                  <a:lnTo>
                    <a:pt x="2973603" y="3673500"/>
                  </a:lnTo>
                  <a:lnTo>
                    <a:pt x="2973603" y="4011320"/>
                  </a:lnTo>
                  <a:lnTo>
                    <a:pt x="2973603" y="4154830"/>
                  </a:lnTo>
                  <a:lnTo>
                    <a:pt x="2973603" y="4491380"/>
                  </a:lnTo>
                  <a:lnTo>
                    <a:pt x="3856456" y="4491380"/>
                  </a:lnTo>
                  <a:lnTo>
                    <a:pt x="3856456" y="4154830"/>
                  </a:lnTo>
                  <a:close/>
                </a:path>
                <a:path w="10025380" h="4514215">
                  <a:moveTo>
                    <a:pt x="4845990" y="2784856"/>
                  </a:moveTo>
                  <a:lnTo>
                    <a:pt x="4843196" y="2738780"/>
                  </a:lnTo>
                  <a:lnTo>
                    <a:pt x="4835055" y="2694749"/>
                  </a:lnTo>
                  <a:lnTo>
                    <a:pt x="4821821" y="2653042"/>
                  </a:lnTo>
                  <a:lnTo>
                    <a:pt x="4803813" y="2613952"/>
                  </a:lnTo>
                  <a:lnTo>
                    <a:pt x="4781308" y="2577769"/>
                  </a:lnTo>
                  <a:lnTo>
                    <a:pt x="4754613" y="2544775"/>
                  </a:lnTo>
                  <a:lnTo>
                    <a:pt x="4724006" y="2515260"/>
                  </a:lnTo>
                  <a:lnTo>
                    <a:pt x="4689792" y="2489492"/>
                  </a:lnTo>
                  <a:lnTo>
                    <a:pt x="4652251" y="2467775"/>
                  </a:lnTo>
                  <a:lnTo>
                    <a:pt x="4611687" y="2450388"/>
                  </a:lnTo>
                  <a:lnTo>
                    <a:pt x="4598073" y="2446375"/>
                  </a:lnTo>
                  <a:lnTo>
                    <a:pt x="4598073" y="2784856"/>
                  </a:lnTo>
                  <a:lnTo>
                    <a:pt x="4588789" y="2834297"/>
                  </a:lnTo>
                  <a:lnTo>
                    <a:pt x="4563059" y="2873806"/>
                  </a:lnTo>
                  <a:lnTo>
                    <a:pt x="4523854" y="2900095"/>
                  </a:lnTo>
                  <a:lnTo>
                    <a:pt x="4523486" y="2900095"/>
                  </a:lnTo>
                  <a:lnTo>
                    <a:pt x="4474781" y="2909481"/>
                  </a:lnTo>
                  <a:lnTo>
                    <a:pt x="4426064" y="2900095"/>
                  </a:lnTo>
                  <a:lnTo>
                    <a:pt x="4425696" y="2900095"/>
                  </a:lnTo>
                  <a:lnTo>
                    <a:pt x="4415701" y="2893390"/>
                  </a:lnTo>
                  <a:lnTo>
                    <a:pt x="4386504" y="2873806"/>
                  </a:lnTo>
                  <a:lnTo>
                    <a:pt x="4360773" y="2834297"/>
                  </a:lnTo>
                  <a:lnTo>
                    <a:pt x="4351502" y="2784856"/>
                  </a:lnTo>
                  <a:lnTo>
                    <a:pt x="4360773" y="2735427"/>
                  </a:lnTo>
                  <a:lnTo>
                    <a:pt x="4386504" y="2695918"/>
                  </a:lnTo>
                  <a:lnTo>
                    <a:pt x="4425543" y="2669717"/>
                  </a:lnTo>
                  <a:lnTo>
                    <a:pt x="4474781" y="2660231"/>
                  </a:lnTo>
                  <a:lnTo>
                    <a:pt x="4524006" y="2669717"/>
                  </a:lnTo>
                  <a:lnTo>
                    <a:pt x="4563059" y="2695918"/>
                  </a:lnTo>
                  <a:lnTo>
                    <a:pt x="4588789" y="2735427"/>
                  </a:lnTo>
                  <a:lnTo>
                    <a:pt x="4598073" y="2784856"/>
                  </a:lnTo>
                  <a:lnTo>
                    <a:pt x="4598073" y="2446375"/>
                  </a:lnTo>
                  <a:lnTo>
                    <a:pt x="4568393" y="2437612"/>
                  </a:lnTo>
                  <a:lnTo>
                    <a:pt x="4522660" y="2429738"/>
                  </a:lnTo>
                  <a:lnTo>
                    <a:pt x="4474781" y="2427046"/>
                  </a:lnTo>
                  <a:lnTo>
                    <a:pt x="4426890" y="2429738"/>
                  </a:lnTo>
                  <a:lnTo>
                    <a:pt x="4381157" y="2437612"/>
                  </a:lnTo>
                  <a:lnTo>
                    <a:pt x="4337863" y="2450388"/>
                  </a:lnTo>
                  <a:lnTo>
                    <a:pt x="4297299" y="2467775"/>
                  </a:lnTo>
                  <a:lnTo>
                    <a:pt x="4259758" y="2489492"/>
                  </a:lnTo>
                  <a:lnTo>
                    <a:pt x="4225544" y="2515260"/>
                  </a:lnTo>
                  <a:lnTo>
                    <a:pt x="4194937" y="2544775"/>
                  </a:lnTo>
                  <a:lnTo>
                    <a:pt x="4168241" y="2577769"/>
                  </a:lnTo>
                  <a:lnTo>
                    <a:pt x="4145737" y="2613952"/>
                  </a:lnTo>
                  <a:lnTo>
                    <a:pt x="4127728" y="2653042"/>
                  </a:lnTo>
                  <a:lnTo>
                    <a:pt x="4114495" y="2694749"/>
                  </a:lnTo>
                  <a:lnTo>
                    <a:pt x="4106354" y="2738780"/>
                  </a:lnTo>
                  <a:lnTo>
                    <a:pt x="4103573" y="2784856"/>
                  </a:lnTo>
                  <a:lnTo>
                    <a:pt x="4104602" y="2813139"/>
                  </a:lnTo>
                  <a:lnTo>
                    <a:pt x="4107675" y="2840698"/>
                  </a:lnTo>
                  <a:lnTo>
                    <a:pt x="4112590" y="2866834"/>
                  </a:lnTo>
                  <a:lnTo>
                    <a:pt x="4112704" y="2867469"/>
                  </a:lnTo>
                  <a:lnTo>
                    <a:pt x="4119651" y="2893390"/>
                  </a:lnTo>
                  <a:lnTo>
                    <a:pt x="4044581" y="2893390"/>
                  </a:lnTo>
                  <a:lnTo>
                    <a:pt x="4024236" y="2890405"/>
                  </a:lnTo>
                  <a:lnTo>
                    <a:pt x="4009567" y="2881503"/>
                  </a:lnTo>
                  <a:lnTo>
                    <a:pt x="4000665" y="2866834"/>
                  </a:lnTo>
                  <a:lnTo>
                    <a:pt x="3997680" y="2846489"/>
                  </a:lnTo>
                  <a:lnTo>
                    <a:pt x="3997680" y="2677642"/>
                  </a:lnTo>
                  <a:lnTo>
                    <a:pt x="3996359" y="2660231"/>
                  </a:lnTo>
                  <a:lnTo>
                    <a:pt x="3983329" y="2584958"/>
                  </a:lnTo>
                  <a:lnTo>
                    <a:pt x="3966006" y="2545384"/>
                  </a:lnTo>
                  <a:lnTo>
                    <a:pt x="3942473" y="2510828"/>
                  </a:lnTo>
                  <a:lnTo>
                    <a:pt x="3933660" y="2502090"/>
                  </a:lnTo>
                  <a:lnTo>
                    <a:pt x="3913111" y="2481707"/>
                  </a:lnTo>
                  <a:lnTo>
                    <a:pt x="3878364" y="2458377"/>
                  </a:lnTo>
                  <a:lnTo>
                    <a:pt x="3838600" y="2441232"/>
                  </a:lnTo>
                  <a:lnTo>
                    <a:pt x="3794264" y="2430665"/>
                  </a:lnTo>
                  <a:lnTo>
                    <a:pt x="3745750" y="2427046"/>
                  </a:lnTo>
                  <a:lnTo>
                    <a:pt x="3693274" y="2431808"/>
                  </a:lnTo>
                  <a:lnTo>
                    <a:pt x="3644722" y="2445982"/>
                  </a:lnTo>
                  <a:lnTo>
                    <a:pt x="3600424" y="2469451"/>
                  </a:lnTo>
                  <a:lnTo>
                    <a:pt x="3560800" y="2502090"/>
                  </a:lnTo>
                  <a:lnTo>
                    <a:pt x="3560800" y="2443124"/>
                  </a:lnTo>
                  <a:lnTo>
                    <a:pt x="3319576" y="2443124"/>
                  </a:lnTo>
                  <a:lnTo>
                    <a:pt x="3319576" y="3126575"/>
                  </a:lnTo>
                  <a:lnTo>
                    <a:pt x="3560800" y="3126575"/>
                  </a:lnTo>
                  <a:lnTo>
                    <a:pt x="3560800" y="2762072"/>
                  </a:lnTo>
                  <a:lnTo>
                    <a:pt x="3568255" y="2720162"/>
                  </a:lnTo>
                  <a:lnTo>
                    <a:pt x="3589274" y="2688044"/>
                  </a:lnTo>
                  <a:lnTo>
                    <a:pt x="3621862" y="2667482"/>
                  </a:lnTo>
                  <a:lnTo>
                    <a:pt x="3663988" y="2660231"/>
                  </a:lnTo>
                  <a:lnTo>
                    <a:pt x="3702177" y="2667254"/>
                  </a:lnTo>
                  <a:lnTo>
                    <a:pt x="3731323" y="2687205"/>
                  </a:lnTo>
                  <a:lnTo>
                    <a:pt x="3749903" y="2718460"/>
                  </a:lnTo>
                  <a:lnTo>
                    <a:pt x="3756444" y="2759392"/>
                  </a:lnTo>
                  <a:lnTo>
                    <a:pt x="3756444" y="2900095"/>
                  </a:lnTo>
                  <a:lnTo>
                    <a:pt x="3760139" y="2953308"/>
                  </a:lnTo>
                  <a:lnTo>
                    <a:pt x="3771265" y="2999371"/>
                  </a:lnTo>
                  <a:lnTo>
                    <a:pt x="3789794" y="3038310"/>
                  </a:lnTo>
                  <a:lnTo>
                    <a:pt x="3815740" y="3070123"/>
                  </a:lnTo>
                  <a:lnTo>
                    <a:pt x="3849103" y="3094850"/>
                  </a:lnTo>
                  <a:lnTo>
                    <a:pt x="3889870" y="3112490"/>
                  </a:lnTo>
                  <a:lnTo>
                    <a:pt x="3938054" y="3123057"/>
                  </a:lnTo>
                  <a:lnTo>
                    <a:pt x="3993654" y="3126575"/>
                  </a:lnTo>
                  <a:lnTo>
                    <a:pt x="4179062" y="3126575"/>
                  </a:lnTo>
                  <a:lnTo>
                    <a:pt x="4206468" y="3124162"/>
                  </a:lnTo>
                  <a:lnTo>
                    <a:pt x="4232313" y="3117189"/>
                  </a:lnTo>
                  <a:lnTo>
                    <a:pt x="4256151" y="3106077"/>
                  </a:lnTo>
                  <a:lnTo>
                    <a:pt x="4277601" y="3091230"/>
                  </a:lnTo>
                  <a:lnTo>
                    <a:pt x="4321873" y="3113113"/>
                  </a:lnTo>
                  <a:lnTo>
                    <a:pt x="4369778" y="3129254"/>
                  </a:lnTo>
                  <a:lnTo>
                    <a:pt x="4420882" y="3139236"/>
                  </a:lnTo>
                  <a:lnTo>
                    <a:pt x="4474781" y="3142653"/>
                  </a:lnTo>
                  <a:lnTo>
                    <a:pt x="4522660" y="3139973"/>
                  </a:lnTo>
                  <a:lnTo>
                    <a:pt x="4568393" y="3132099"/>
                  </a:lnTo>
                  <a:lnTo>
                    <a:pt x="4611687" y="3119323"/>
                  </a:lnTo>
                  <a:lnTo>
                    <a:pt x="4652251" y="3101937"/>
                  </a:lnTo>
                  <a:lnTo>
                    <a:pt x="4670742" y="3091230"/>
                  </a:lnTo>
                  <a:lnTo>
                    <a:pt x="4689792" y="3080220"/>
                  </a:lnTo>
                  <a:lnTo>
                    <a:pt x="4724006" y="3054451"/>
                  </a:lnTo>
                  <a:lnTo>
                    <a:pt x="4754613" y="3024936"/>
                  </a:lnTo>
                  <a:lnTo>
                    <a:pt x="4781308" y="2991942"/>
                  </a:lnTo>
                  <a:lnTo>
                    <a:pt x="4803813" y="2955760"/>
                  </a:lnTo>
                  <a:lnTo>
                    <a:pt x="4821821" y="2916669"/>
                  </a:lnTo>
                  <a:lnTo>
                    <a:pt x="4835055" y="2874975"/>
                  </a:lnTo>
                  <a:lnTo>
                    <a:pt x="4843196" y="2830944"/>
                  </a:lnTo>
                  <a:lnTo>
                    <a:pt x="4845990" y="2784856"/>
                  </a:lnTo>
                  <a:close/>
                </a:path>
                <a:path w="10025380" h="4514215">
                  <a:moveTo>
                    <a:pt x="5160810" y="3846207"/>
                  </a:moveTo>
                  <a:lnTo>
                    <a:pt x="5159235" y="3799395"/>
                  </a:lnTo>
                  <a:lnTo>
                    <a:pt x="5154473" y="3752291"/>
                  </a:lnTo>
                  <a:lnTo>
                    <a:pt x="5146713" y="3707117"/>
                  </a:lnTo>
                  <a:lnTo>
                    <a:pt x="5135994" y="3663251"/>
                  </a:lnTo>
                  <a:lnTo>
                    <a:pt x="5122430" y="3620795"/>
                  </a:lnTo>
                  <a:lnTo>
                    <a:pt x="5106111" y="3579838"/>
                  </a:lnTo>
                  <a:lnTo>
                    <a:pt x="5087124" y="3540468"/>
                  </a:lnTo>
                  <a:lnTo>
                    <a:pt x="5065560" y="3502774"/>
                  </a:lnTo>
                  <a:lnTo>
                    <a:pt x="5041519" y="3466846"/>
                  </a:lnTo>
                  <a:lnTo>
                    <a:pt x="5015090" y="3432784"/>
                  </a:lnTo>
                  <a:lnTo>
                    <a:pt x="4986375" y="3400679"/>
                  </a:lnTo>
                  <a:lnTo>
                    <a:pt x="4955451" y="3370605"/>
                  </a:lnTo>
                  <a:lnTo>
                    <a:pt x="4922431" y="3342678"/>
                  </a:lnTo>
                  <a:lnTo>
                    <a:pt x="4887392" y="3316973"/>
                  </a:lnTo>
                  <a:lnTo>
                    <a:pt x="4850435" y="3293580"/>
                  </a:lnTo>
                  <a:lnTo>
                    <a:pt x="4811636" y="3272612"/>
                  </a:lnTo>
                  <a:lnTo>
                    <a:pt x="4794199" y="3264662"/>
                  </a:lnTo>
                  <a:lnTo>
                    <a:pt x="4794199" y="3846207"/>
                  </a:lnTo>
                  <a:lnTo>
                    <a:pt x="4791011" y="3893032"/>
                  </a:lnTo>
                  <a:lnTo>
                    <a:pt x="4781740" y="3937304"/>
                  </a:lnTo>
                  <a:lnTo>
                    <a:pt x="4766754" y="3978643"/>
                  </a:lnTo>
                  <a:lnTo>
                    <a:pt x="4746472" y="4016641"/>
                  </a:lnTo>
                  <a:lnTo>
                    <a:pt x="4721288" y="4050881"/>
                  </a:lnTo>
                  <a:lnTo>
                    <a:pt x="4691596" y="4080954"/>
                  </a:lnTo>
                  <a:lnTo>
                    <a:pt x="4657776" y="4106481"/>
                  </a:lnTo>
                  <a:lnTo>
                    <a:pt x="4620247" y="4127030"/>
                  </a:lnTo>
                  <a:lnTo>
                    <a:pt x="4579391" y="4142219"/>
                  </a:lnTo>
                  <a:lnTo>
                    <a:pt x="4535614" y="4151630"/>
                  </a:lnTo>
                  <a:lnTo>
                    <a:pt x="4489310" y="4154843"/>
                  </a:lnTo>
                  <a:lnTo>
                    <a:pt x="4339679" y="4154843"/>
                  </a:lnTo>
                  <a:lnTo>
                    <a:pt x="4339679" y="3537585"/>
                  </a:lnTo>
                  <a:lnTo>
                    <a:pt x="4489310" y="3537585"/>
                  </a:lnTo>
                  <a:lnTo>
                    <a:pt x="4535614" y="3540810"/>
                  </a:lnTo>
                  <a:lnTo>
                    <a:pt x="4579391" y="3550221"/>
                  </a:lnTo>
                  <a:lnTo>
                    <a:pt x="4620247" y="3565398"/>
                  </a:lnTo>
                  <a:lnTo>
                    <a:pt x="4657776" y="3585959"/>
                  </a:lnTo>
                  <a:lnTo>
                    <a:pt x="4691596" y="3611473"/>
                  </a:lnTo>
                  <a:lnTo>
                    <a:pt x="4721288" y="3641560"/>
                  </a:lnTo>
                  <a:lnTo>
                    <a:pt x="4746472" y="3675799"/>
                  </a:lnTo>
                  <a:lnTo>
                    <a:pt x="4766754" y="3713784"/>
                  </a:lnTo>
                  <a:lnTo>
                    <a:pt x="4781740" y="3755123"/>
                  </a:lnTo>
                  <a:lnTo>
                    <a:pt x="4791011" y="3799395"/>
                  </a:lnTo>
                  <a:lnTo>
                    <a:pt x="4794199" y="3846207"/>
                  </a:lnTo>
                  <a:lnTo>
                    <a:pt x="4794199" y="3264662"/>
                  </a:lnTo>
                  <a:lnTo>
                    <a:pt x="4728959" y="3238246"/>
                  </a:lnTo>
                  <a:lnTo>
                    <a:pt x="4685246" y="3225050"/>
                  </a:lnTo>
                  <a:lnTo>
                    <a:pt x="4640084" y="3214624"/>
                  </a:lnTo>
                  <a:lnTo>
                    <a:pt x="4593564" y="3207054"/>
                  </a:lnTo>
                  <a:lnTo>
                    <a:pt x="4545762" y="3202457"/>
                  </a:lnTo>
                  <a:lnTo>
                    <a:pt x="4496803" y="3200895"/>
                  </a:lnTo>
                  <a:lnTo>
                    <a:pt x="3982415" y="3200895"/>
                  </a:lnTo>
                  <a:lnTo>
                    <a:pt x="3982415" y="4491520"/>
                  </a:lnTo>
                  <a:lnTo>
                    <a:pt x="4496803" y="4491520"/>
                  </a:lnTo>
                  <a:lnTo>
                    <a:pt x="4545762" y="4489970"/>
                  </a:lnTo>
                  <a:lnTo>
                    <a:pt x="4593564" y="4485373"/>
                  </a:lnTo>
                  <a:lnTo>
                    <a:pt x="4640084" y="4477804"/>
                  </a:lnTo>
                  <a:lnTo>
                    <a:pt x="4685246" y="4467377"/>
                  </a:lnTo>
                  <a:lnTo>
                    <a:pt x="4728959" y="4454182"/>
                  </a:lnTo>
                  <a:lnTo>
                    <a:pt x="4771123" y="4438294"/>
                  </a:lnTo>
                  <a:lnTo>
                    <a:pt x="4811636" y="4419816"/>
                  </a:lnTo>
                  <a:lnTo>
                    <a:pt x="4850435" y="4398848"/>
                  </a:lnTo>
                  <a:lnTo>
                    <a:pt x="4887392" y="4375455"/>
                  </a:lnTo>
                  <a:lnTo>
                    <a:pt x="4922431" y="4349750"/>
                  </a:lnTo>
                  <a:lnTo>
                    <a:pt x="4955451" y="4321822"/>
                  </a:lnTo>
                  <a:lnTo>
                    <a:pt x="4986375" y="4291749"/>
                  </a:lnTo>
                  <a:lnTo>
                    <a:pt x="5015090" y="4259643"/>
                  </a:lnTo>
                  <a:lnTo>
                    <a:pt x="5041519" y="4225582"/>
                  </a:lnTo>
                  <a:lnTo>
                    <a:pt x="5065560" y="4189653"/>
                  </a:lnTo>
                  <a:lnTo>
                    <a:pt x="5085473" y="4154843"/>
                  </a:lnTo>
                  <a:lnTo>
                    <a:pt x="5087124" y="4151960"/>
                  </a:lnTo>
                  <a:lnTo>
                    <a:pt x="5106111" y="4112590"/>
                  </a:lnTo>
                  <a:lnTo>
                    <a:pt x="5122430" y="4071632"/>
                  </a:lnTo>
                  <a:lnTo>
                    <a:pt x="5135994" y="4029176"/>
                  </a:lnTo>
                  <a:lnTo>
                    <a:pt x="5146713" y="3985310"/>
                  </a:lnTo>
                  <a:lnTo>
                    <a:pt x="5154473" y="3940137"/>
                  </a:lnTo>
                  <a:lnTo>
                    <a:pt x="5159210" y="3893743"/>
                  </a:lnTo>
                  <a:lnTo>
                    <a:pt x="5160810" y="3846207"/>
                  </a:lnTo>
                  <a:close/>
                </a:path>
                <a:path w="10025380" h="4514215">
                  <a:moveTo>
                    <a:pt x="5546204" y="2484577"/>
                  </a:moveTo>
                  <a:lnTo>
                    <a:pt x="5541530" y="2443124"/>
                  </a:lnTo>
                  <a:lnTo>
                    <a:pt x="5293588" y="2443124"/>
                  </a:lnTo>
                  <a:lnTo>
                    <a:pt x="5298033" y="2486634"/>
                  </a:lnTo>
                  <a:lnTo>
                    <a:pt x="5295735" y="2533866"/>
                  </a:lnTo>
                  <a:lnTo>
                    <a:pt x="5287315" y="2585351"/>
                  </a:lnTo>
                  <a:lnTo>
                    <a:pt x="5273433" y="2641600"/>
                  </a:lnTo>
                  <a:lnTo>
                    <a:pt x="5254739" y="2703118"/>
                  </a:lnTo>
                  <a:lnTo>
                    <a:pt x="5221236" y="2806293"/>
                  </a:lnTo>
                  <a:lnTo>
                    <a:pt x="5104650" y="2443124"/>
                  </a:lnTo>
                  <a:lnTo>
                    <a:pt x="4829924" y="2443124"/>
                  </a:lnTo>
                  <a:lnTo>
                    <a:pt x="5095265" y="3126575"/>
                  </a:lnTo>
                  <a:lnTo>
                    <a:pt x="5341836" y="3126575"/>
                  </a:lnTo>
                  <a:lnTo>
                    <a:pt x="5487911" y="2752687"/>
                  </a:lnTo>
                  <a:lnTo>
                    <a:pt x="5510593" y="2690584"/>
                  </a:lnTo>
                  <a:lnTo>
                    <a:pt x="5527726" y="2632824"/>
                  </a:lnTo>
                  <a:lnTo>
                    <a:pt x="5539346" y="2579319"/>
                  </a:lnTo>
                  <a:lnTo>
                    <a:pt x="5545493" y="2529941"/>
                  </a:lnTo>
                  <a:lnTo>
                    <a:pt x="5546204" y="2484577"/>
                  </a:lnTo>
                  <a:close/>
                </a:path>
                <a:path w="10025380" h="4514215">
                  <a:moveTo>
                    <a:pt x="6379121" y="3200895"/>
                  </a:moveTo>
                  <a:lnTo>
                    <a:pt x="6021870" y="3200895"/>
                  </a:lnTo>
                  <a:lnTo>
                    <a:pt x="6021870" y="3980878"/>
                  </a:lnTo>
                  <a:lnTo>
                    <a:pt x="6017095" y="4025506"/>
                  </a:lnTo>
                  <a:lnTo>
                    <a:pt x="6003391" y="4065778"/>
                  </a:lnTo>
                  <a:lnTo>
                    <a:pt x="5981662" y="4100792"/>
                  </a:lnTo>
                  <a:lnTo>
                    <a:pt x="5952845" y="4129608"/>
                  </a:lnTo>
                  <a:lnTo>
                    <a:pt x="5917831" y="4151338"/>
                  </a:lnTo>
                  <a:lnTo>
                    <a:pt x="5877560" y="4165041"/>
                  </a:lnTo>
                  <a:lnTo>
                    <a:pt x="5832945" y="4169803"/>
                  </a:lnTo>
                  <a:lnTo>
                    <a:pt x="5788317" y="4165041"/>
                  </a:lnTo>
                  <a:lnTo>
                    <a:pt x="5748045" y="4151338"/>
                  </a:lnTo>
                  <a:lnTo>
                    <a:pt x="5713031" y="4129608"/>
                  </a:lnTo>
                  <a:lnTo>
                    <a:pt x="5684215" y="4100792"/>
                  </a:lnTo>
                  <a:lnTo>
                    <a:pt x="5662485" y="4065778"/>
                  </a:lnTo>
                  <a:lnTo>
                    <a:pt x="5648782" y="4025506"/>
                  </a:lnTo>
                  <a:lnTo>
                    <a:pt x="5644019" y="3980878"/>
                  </a:lnTo>
                  <a:lnTo>
                    <a:pt x="5644019" y="3410699"/>
                  </a:lnTo>
                  <a:lnTo>
                    <a:pt x="5286768" y="3410699"/>
                  </a:lnTo>
                  <a:lnTo>
                    <a:pt x="5286768" y="3986492"/>
                  </a:lnTo>
                  <a:lnTo>
                    <a:pt x="5288915" y="4035971"/>
                  </a:lnTo>
                  <a:lnTo>
                    <a:pt x="5295265" y="4083901"/>
                  </a:lnTo>
                  <a:lnTo>
                    <a:pt x="5305653" y="4130129"/>
                  </a:lnTo>
                  <a:lnTo>
                    <a:pt x="5319915" y="4174515"/>
                  </a:lnTo>
                  <a:lnTo>
                    <a:pt x="5337873" y="4216882"/>
                  </a:lnTo>
                  <a:lnTo>
                    <a:pt x="5359362" y="4257091"/>
                  </a:lnTo>
                  <a:lnTo>
                    <a:pt x="5384228" y="4294975"/>
                  </a:lnTo>
                  <a:lnTo>
                    <a:pt x="5412308" y="4330395"/>
                  </a:lnTo>
                  <a:lnTo>
                    <a:pt x="5443423" y="4363161"/>
                  </a:lnTo>
                  <a:lnTo>
                    <a:pt x="5477408" y="4393158"/>
                  </a:lnTo>
                  <a:lnTo>
                    <a:pt x="5514098" y="4420197"/>
                  </a:lnTo>
                  <a:lnTo>
                    <a:pt x="5553341" y="4444149"/>
                  </a:lnTo>
                  <a:lnTo>
                    <a:pt x="5594959" y="4464837"/>
                  </a:lnTo>
                  <a:lnTo>
                    <a:pt x="5638787" y="4482109"/>
                  </a:lnTo>
                  <a:lnTo>
                    <a:pt x="5684672" y="4495825"/>
                  </a:lnTo>
                  <a:lnTo>
                    <a:pt x="5732437" y="4505807"/>
                  </a:lnTo>
                  <a:lnTo>
                    <a:pt x="5781916" y="4511916"/>
                  </a:lnTo>
                  <a:lnTo>
                    <a:pt x="5832945" y="4513973"/>
                  </a:lnTo>
                  <a:lnTo>
                    <a:pt x="5883973" y="4511916"/>
                  </a:lnTo>
                  <a:lnTo>
                    <a:pt x="5933452" y="4505807"/>
                  </a:lnTo>
                  <a:lnTo>
                    <a:pt x="5981204" y="4495825"/>
                  </a:lnTo>
                  <a:lnTo>
                    <a:pt x="6027090" y="4482109"/>
                  </a:lnTo>
                  <a:lnTo>
                    <a:pt x="6070917" y="4464837"/>
                  </a:lnTo>
                  <a:lnTo>
                    <a:pt x="6112535" y="4444149"/>
                  </a:lnTo>
                  <a:lnTo>
                    <a:pt x="6151778" y="4420197"/>
                  </a:lnTo>
                  <a:lnTo>
                    <a:pt x="6188481" y="4393158"/>
                  </a:lnTo>
                  <a:lnTo>
                    <a:pt x="6222466" y="4363161"/>
                  </a:lnTo>
                  <a:lnTo>
                    <a:pt x="6253581" y="4330395"/>
                  </a:lnTo>
                  <a:lnTo>
                    <a:pt x="6281648" y="4294975"/>
                  </a:lnTo>
                  <a:lnTo>
                    <a:pt x="6306515" y="4257091"/>
                  </a:lnTo>
                  <a:lnTo>
                    <a:pt x="6328003" y="4216882"/>
                  </a:lnTo>
                  <a:lnTo>
                    <a:pt x="6345961" y="4174515"/>
                  </a:lnTo>
                  <a:lnTo>
                    <a:pt x="6360223" y="4130129"/>
                  </a:lnTo>
                  <a:lnTo>
                    <a:pt x="6370612" y="4083901"/>
                  </a:lnTo>
                  <a:lnTo>
                    <a:pt x="6376962" y="4035971"/>
                  </a:lnTo>
                  <a:lnTo>
                    <a:pt x="6379121" y="3986492"/>
                  </a:lnTo>
                  <a:lnTo>
                    <a:pt x="6379121" y="3200895"/>
                  </a:lnTo>
                  <a:close/>
                </a:path>
                <a:path w="10025380" h="4514215">
                  <a:moveTo>
                    <a:pt x="6379121" y="2893390"/>
                  </a:moveTo>
                  <a:lnTo>
                    <a:pt x="6364376" y="2893390"/>
                  </a:lnTo>
                  <a:lnTo>
                    <a:pt x="6344031" y="2890405"/>
                  </a:lnTo>
                  <a:lnTo>
                    <a:pt x="6329350" y="2881503"/>
                  </a:lnTo>
                  <a:lnTo>
                    <a:pt x="6320447" y="2866834"/>
                  </a:lnTo>
                  <a:lnTo>
                    <a:pt x="6317462" y="2846489"/>
                  </a:lnTo>
                  <a:lnTo>
                    <a:pt x="6317462" y="2660231"/>
                  </a:lnTo>
                  <a:lnTo>
                    <a:pt x="6317462" y="2492718"/>
                  </a:lnTo>
                  <a:lnTo>
                    <a:pt x="6317462" y="2443124"/>
                  </a:lnTo>
                  <a:lnTo>
                    <a:pt x="6076251" y="2443124"/>
                  </a:lnTo>
                  <a:lnTo>
                    <a:pt x="6076251" y="2492718"/>
                  </a:lnTo>
                  <a:lnTo>
                    <a:pt x="6076251" y="2784856"/>
                  </a:lnTo>
                  <a:lnTo>
                    <a:pt x="6066968" y="2834297"/>
                  </a:lnTo>
                  <a:lnTo>
                    <a:pt x="6041237" y="2873806"/>
                  </a:lnTo>
                  <a:lnTo>
                    <a:pt x="6002185" y="2900007"/>
                  </a:lnTo>
                  <a:lnTo>
                    <a:pt x="5952972" y="2909481"/>
                  </a:lnTo>
                  <a:lnTo>
                    <a:pt x="5903734" y="2900007"/>
                  </a:lnTo>
                  <a:lnTo>
                    <a:pt x="5864669" y="2873806"/>
                  </a:lnTo>
                  <a:lnTo>
                    <a:pt x="5838939" y="2834297"/>
                  </a:lnTo>
                  <a:lnTo>
                    <a:pt x="5829668" y="2784856"/>
                  </a:lnTo>
                  <a:lnTo>
                    <a:pt x="5838939" y="2735427"/>
                  </a:lnTo>
                  <a:lnTo>
                    <a:pt x="5864669" y="2695918"/>
                  </a:lnTo>
                  <a:lnTo>
                    <a:pt x="5903734" y="2669717"/>
                  </a:lnTo>
                  <a:lnTo>
                    <a:pt x="5952972" y="2660231"/>
                  </a:lnTo>
                  <a:lnTo>
                    <a:pt x="6002185" y="2669717"/>
                  </a:lnTo>
                  <a:lnTo>
                    <a:pt x="6041237" y="2695918"/>
                  </a:lnTo>
                  <a:lnTo>
                    <a:pt x="6066968" y="2735427"/>
                  </a:lnTo>
                  <a:lnTo>
                    <a:pt x="6076251" y="2784856"/>
                  </a:lnTo>
                  <a:lnTo>
                    <a:pt x="6076251" y="2492718"/>
                  </a:lnTo>
                  <a:lnTo>
                    <a:pt x="6039828" y="2464930"/>
                  </a:lnTo>
                  <a:lnTo>
                    <a:pt x="5999023" y="2444305"/>
                  </a:lnTo>
                  <a:lnTo>
                    <a:pt x="5953938" y="2431465"/>
                  </a:lnTo>
                  <a:lnTo>
                    <a:pt x="5904725" y="2427046"/>
                  </a:lnTo>
                  <a:lnTo>
                    <a:pt x="5859513" y="2430208"/>
                  </a:lnTo>
                  <a:lnTo>
                    <a:pt x="5816574" y="2439416"/>
                  </a:lnTo>
                  <a:lnTo>
                    <a:pt x="5776239" y="2454313"/>
                  </a:lnTo>
                  <a:lnTo>
                    <a:pt x="5738787" y="2474544"/>
                  </a:lnTo>
                  <a:lnTo>
                    <a:pt x="5704573" y="2499753"/>
                  </a:lnTo>
                  <a:lnTo>
                    <a:pt x="5673877" y="2529560"/>
                  </a:lnTo>
                  <a:lnTo>
                    <a:pt x="5647042" y="2563622"/>
                  </a:lnTo>
                  <a:lnTo>
                    <a:pt x="5624385" y="2601557"/>
                  </a:lnTo>
                  <a:lnTo>
                    <a:pt x="5606199" y="2643009"/>
                  </a:lnTo>
                  <a:lnTo>
                    <a:pt x="5592826" y="2687624"/>
                  </a:lnTo>
                  <a:lnTo>
                    <a:pt x="5584571" y="2735034"/>
                  </a:lnTo>
                  <a:lnTo>
                    <a:pt x="5581751" y="2784856"/>
                  </a:lnTo>
                  <a:lnTo>
                    <a:pt x="5584545" y="2834297"/>
                  </a:lnTo>
                  <a:lnTo>
                    <a:pt x="5584571" y="2834690"/>
                  </a:lnTo>
                  <a:lnTo>
                    <a:pt x="5592724" y="2881503"/>
                  </a:lnTo>
                  <a:lnTo>
                    <a:pt x="5592826" y="2882087"/>
                  </a:lnTo>
                  <a:lnTo>
                    <a:pt x="5606199" y="2926702"/>
                  </a:lnTo>
                  <a:lnTo>
                    <a:pt x="5624385" y="2968155"/>
                  </a:lnTo>
                  <a:lnTo>
                    <a:pt x="5647042" y="3006090"/>
                  </a:lnTo>
                  <a:lnTo>
                    <a:pt x="5673877" y="3040151"/>
                  </a:lnTo>
                  <a:lnTo>
                    <a:pt x="5704573" y="3069958"/>
                  </a:lnTo>
                  <a:lnTo>
                    <a:pt x="5738787" y="3095167"/>
                  </a:lnTo>
                  <a:lnTo>
                    <a:pt x="5776239" y="3115399"/>
                  </a:lnTo>
                  <a:lnTo>
                    <a:pt x="5816574" y="3130296"/>
                  </a:lnTo>
                  <a:lnTo>
                    <a:pt x="5859513" y="3139503"/>
                  </a:lnTo>
                  <a:lnTo>
                    <a:pt x="5904725" y="3142653"/>
                  </a:lnTo>
                  <a:lnTo>
                    <a:pt x="5954344" y="3138106"/>
                  </a:lnTo>
                  <a:lnTo>
                    <a:pt x="6000039" y="3124860"/>
                  </a:lnTo>
                  <a:lnTo>
                    <a:pt x="6041441" y="3103588"/>
                  </a:lnTo>
                  <a:lnTo>
                    <a:pt x="6078131" y="3074911"/>
                  </a:lnTo>
                  <a:lnTo>
                    <a:pt x="6109754" y="3039478"/>
                  </a:lnTo>
                  <a:lnTo>
                    <a:pt x="6135954" y="3070669"/>
                  </a:lnTo>
                  <a:lnTo>
                    <a:pt x="6169482" y="3095028"/>
                  </a:lnTo>
                  <a:lnTo>
                    <a:pt x="6210287" y="3112516"/>
                  </a:lnTo>
                  <a:lnTo>
                    <a:pt x="6258293" y="3123057"/>
                  </a:lnTo>
                  <a:lnTo>
                    <a:pt x="6313449" y="3126575"/>
                  </a:lnTo>
                  <a:lnTo>
                    <a:pt x="6379121" y="3126575"/>
                  </a:lnTo>
                  <a:lnTo>
                    <a:pt x="6379121" y="3039478"/>
                  </a:lnTo>
                  <a:lnTo>
                    <a:pt x="6379121" y="2909481"/>
                  </a:lnTo>
                  <a:lnTo>
                    <a:pt x="6379121" y="2893390"/>
                  </a:lnTo>
                  <a:close/>
                </a:path>
                <a:path w="10025380" h="4514215">
                  <a:moveTo>
                    <a:pt x="7092582" y="437210"/>
                  </a:moveTo>
                  <a:lnTo>
                    <a:pt x="7091210" y="427088"/>
                  </a:lnTo>
                  <a:lnTo>
                    <a:pt x="7085876" y="417957"/>
                  </a:lnTo>
                  <a:lnTo>
                    <a:pt x="7077405" y="411632"/>
                  </a:lnTo>
                  <a:lnTo>
                    <a:pt x="7067512" y="409117"/>
                  </a:lnTo>
                  <a:lnTo>
                    <a:pt x="7057390" y="410489"/>
                  </a:lnTo>
                  <a:lnTo>
                    <a:pt x="7048271" y="415810"/>
                  </a:lnTo>
                  <a:lnTo>
                    <a:pt x="7041921" y="424281"/>
                  </a:lnTo>
                  <a:lnTo>
                    <a:pt x="7039407" y="434187"/>
                  </a:lnTo>
                  <a:lnTo>
                    <a:pt x="7040778" y="444309"/>
                  </a:lnTo>
                  <a:lnTo>
                    <a:pt x="7046112" y="453428"/>
                  </a:lnTo>
                  <a:lnTo>
                    <a:pt x="7054570" y="459765"/>
                  </a:lnTo>
                  <a:lnTo>
                    <a:pt x="7064476" y="462280"/>
                  </a:lnTo>
                  <a:lnTo>
                    <a:pt x="7074598" y="460908"/>
                  </a:lnTo>
                  <a:lnTo>
                    <a:pt x="7083730" y="455574"/>
                  </a:lnTo>
                  <a:lnTo>
                    <a:pt x="7090054" y="447116"/>
                  </a:lnTo>
                  <a:lnTo>
                    <a:pt x="7092582" y="437210"/>
                  </a:lnTo>
                  <a:close/>
                </a:path>
                <a:path w="10025380" h="4514215">
                  <a:moveTo>
                    <a:pt x="7151700" y="964006"/>
                  </a:moveTo>
                  <a:lnTo>
                    <a:pt x="7150328" y="953884"/>
                  </a:lnTo>
                  <a:lnTo>
                    <a:pt x="7145007" y="944753"/>
                  </a:lnTo>
                  <a:lnTo>
                    <a:pt x="7136536" y="938428"/>
                  </a:lnTo>
                  <a:lnTo>
                    <a:pt x="7126630" y="935913"/>
                  </a:lnTo>
                  <a:lnTo>
                    <a:pt x="7116508" y="937285"/>
                  </a:lnTo>
                  <a:lnTo>
                    <a:pt x="7107390" y="942606"/>
                  </a:lnTo>
                  <a:lnTo>
                    <a:pt x="7101052" y="951077"/>
                  </a:lnTo>
                  <a:lnTo>
                    <a:pt x="7098538" y="960970"/>
                  </a:lnTo>
                  <a:lnTo>
                    <a:pt x="7099909" y="971092"/>
                  </a:lnTo>
                  <a:lnTo>
                    <a:pt x="7105243" y="980211"/>
                  </a:lnTo>
                  <a:lnTo>
                    <a:pt x="7113702" y="986561"/>
                  </a:lnTo>
                  <a:lnTo>
                    <a:pt x="7123608" y="989076"/>
                  </a:lnTo>
                  <a:lnTo>
                    <a:pt x="7133730" y="987704"/>
                  </a:lnTo>
                  <a:lnTo>
                    <a:pt x="7142861" y="982370"/>
                  </a:lnTo>
                  <a:lnTo>
                    <a:pt x="7149185" y="973912"/>
                  </a:lnTo>
                  <a:lnTo>
                    <a:pt x="7151700" y="964006"/>
                  </a:lnTo>
                  <a:close/>
                </a:path>
                <a:path w="10025380" h="4514215">
                  <a:moveTo>
                    <a:pt x="7270788" y="272300"/>
                  </a:moveTo>
                  <a:lnTo>
                    <a:pt x="7269416" y="262178"/>
                  </a:lnTo>
                  <a:lnTo>
                    <a:pt x="7264095" y="253047"/>
                  </a:lnTo>
                  <a:lnTo>
                    <a:pt x="7255624" y="246710"/>
                  </a:lnTo>
                  <a:lnTo>
                    <a:pt x="7245718" y="244195"/>
                  </a:lnTo>
                  <a:lnTo>
                    <a:pt x="7235596" y="245567"/>
                  </a:lnTo>
                  <a:lnTo>
                    <a:pt x="7226478" y="250888"/>
                  </a:lnTo>
                  <a:lnTo>
                    <a:pt x="7220140" y="259359"/>
                  </a:lnTo>
                  <a:lnTo>
                    <a:pt x="7217613" y="269265"/>
                  </a:lnTo>
                  <a:lnTo>
                    <a:pt x="7218985" y="279387"/>
                  </a:lnTo>
                  <a:lnTo>
                    <a:pt x="7224331" y="288505"/>
                  </a:lnTo>
                  <a:lnTo>
                    <a:pt x="7232790" y="294843"/>
                  </a:lnTo>
                  <a:lnTo>
                    <a:pt x="7242696" y="297357"/>
                  </a:lnTo>
                  <a:lnTo>
                    <a:pt x="7252817" y="295986"/>
                  </a:lnTo>
                  <a:lnTo>
                    <a:pt x="7261949" y="290652"/>
                  </a:lnTo>
                  <a:lnTo>
                    <a:pt x="7268273" y="282194"/>
                  </a:lnTo>
                  <a:lnTo>
                    <a:pt x="7270788" y="272300"/>
                  </a:lnTo>
                  <a:close/>
                </a:path>
                <a:path w="10025380" h="4514215">
                  <a:moveTo>
                    <a:pt x="7321270" y="511048"/>
                  </a:moveTo>
                  <a:lnTo>
                    <a:pt x="7319899" y="500926"/>
                  </a:lnTo>
                  <a:lnTo>
                    <a:pt x="7314578" y="491794"/>
                  </a:lnTo>
                  <a:lnTo>
                    <a:pt x="7306107" y="485457"/>
                  </a:lnTo>
                  <a:lnTo>
                    <a:pt x="7296201" y="482942"/>
                  </a:lnTo>
                  <a:lnTo>
                    <a:pt x="7286079" y="484314"/>
                  </a:lnTo>
                  <a:lnTo>
                    <a:pt x="7276960" y="489635"/>
                  </a:lnTo>
                  <a:lnTo>
                    <a:pt x="7270623" y="498106"/>
                  </a:lnTo>
                  <a:lnTo>
                    <a:pt x="7268096" y="508012"/>
                  </a:lnTo>
                  <a:lnTo>
                    <a:pt x="7269467" y="518134"/>
                  </a:lnTo>
                  <a:lnTo>
                    <a:pt x="7274801" y="527253"/>
                  </a:lnTo>
                  <a:lnTo>
                    <a:pt x="7283259" y="533590"/>
                  </a:lnTo>
                  <a:lnTo>
                    <a:pt x="7293165" y="536105"/>
                  </a:lnTo>
                  <a:lnTo>
                    <a:pt x="7303287" y="534733"/>
                  </a:lnTo>
                  <a:lnTo>
                    <a:pt x="7312419" y="529399"/>
                  </a:lnTo>
                  <a:lnTo>
                    <a:pt x="7318743" y="520941"/>
                  </a:lnTo>
                  <a:lnTo>
                    <a:pt x="7321270" y="511048"/>
                  </a:lnTo>
                  <a:close/>
                </a:path>
                <a:path w="10025380" h="4514215">
                  <a:moveTo>
                    <a:pt x="7935455" y="12"/>
                  </a:moveTo>
                  <a:lnTo>
                    <a:pt x="7930020" y="12"/>
                  </a:lnTo>
                  <a:lnTo>
                    <a:pt x="7629652" y="150495"/>
                  </a:lnTo>
                  <a:lnTo>
                    <a:pt x="7634414" y="12"/>
                  </a:lnTo>
                  <a:lnTo>
                    <a:pt x="7631976" y="12"/>
                  </a:lnTo>
                  <a:lnTo>
                    <a:pt x="7627188" y="150952"/>
                  </a:lnTo>
                  <a:lnTo>
                    <a:pt x="7044601" y="5257"/>
                  </a:lnTo>
                  <a:lnTo>
                    <a:pt x="7046544" y="2870"/>
                  </a:lnTo>
                  <a:lnTo>
                    <a:pt x="7048881" y="12"/>
                  </a:lnTo>
                  <a:lnTo>
                    <a:pt x="7045719" y="12"/>
                  </a:lnTo>
                  <a:lnTo>
                    <a:pt x="7043382" y="2870"/>
                  </a:lnTo>
                  <a:lnTo>
                    <a:pt x="7043140" y="12"/>
                  </a:lnTo>
                  <a:lnTo>
                    <a:pt x="7040702" y="12"/>
                  </a:lnTo>
                  <a:lnTo>
                    <a:pt x="7041058" y="4305"/>
                  </a:lnTo>
                  <a:lnTo>
                    <a:pt x="7025932" y="12"/>
                  </a:lnTo>
                  <a:lnTo>
                    <a:pt x="7017004" y="12"/>
                  </a:lnTo>
                  <a:lnTo>
                    <a:pt x="7041286" y="6908"/>
                  </a:lnTo>
                  <a:lnTo>
                    <a:pt x="7041477" y="9067"/>
                  </a:lnTo>
                  <a:lnTo>
                    <a:pt x="7042899" y="7340"/>
                  </a:lnTo>
                  <a:lnTo>
                    <a:pt x="7628509" y="153784"/>
                  </a:lnTo>
                  <a:lnTo>
                    <a:pt x="7633665" y="151206"/>
                  </a:lnTo>
                  <a:lnTo>
                    <a:pt x="7935455" y="12"/>
                  </a:lnTo>
                  <a:close/>
                </a:path>
                <a:path w="10025380" h="4514215">
                  <a:moveTo>
                    <a:pt x="9446870" y="2184311"/>
                  </a:moveTo>
                  <a:lnTo>
                    <a:pt x="9445498" y="2174189"/>
                  </a:lnTo>
                  <a:lnTo>
                    <a:pt x="9440177" y="2165058"/>
                  </a:lnTo>
                  <a:lnTo>
                    <a:pt x="9431706" y="2158733"/>
                  </a:lnTo>
                  <a:lnTo>
                    <a:pt x="9421800" y="2156218"/>
                  </a:lnTo>
                  <a:lnTo>
                    <a:pt x="9411678" y="2157590"/>
                  </a:lnTo>
                  <a:lnTo>
                    <a:pt x="9402559" y="2162911"/>
                  </a:lnTo>
                  <a:lnTo>
                    <a:pt x="9396209" y="2171382"/>
                  </a:lnTo>
                  <a:lnTo>
                    <a:pt x="9393695" y="2181288"/>
                  </a:lnTo>
                  <a:lnTo>
                    <a:pt x="9395066" y="2191410"/>
                  </a:lnTo>
                  <a:lnTo>
                    <a:pt x="9400400" y="2200529"/>
                  </a:lnTo>
                  <a:lnTo>
                    <a:pt x="9408858" y="2206866"/>
                  </a:lnTo>
                  <a:lnTo>
                    <a:pt x="9418764" y="2209381"/>
                  </a:lnTo>
                  <a:lnTo>
                    <a:pt x="9428886" y="2208009"/>
                  </a:lnTo>
                  <a:lnTo>
                    <a:pt x="9438018" y="2202675"/>
                  </a:lnTo>
                  <a:lnTo>
                    <a:pt x="9444342" y="2194217"/>
                  </a:lnTo>
                  <a:lnTo>
                    <a:pt x="9446870" y="2184311"/>
                  </a:lnTo>
                  <a:close/>
                </a:path>
                <a:path w="10025380" h="4514215">
                  <a:moveTo>
                    <a:pt x="9506001" y="2711119"/>
                  </a:moveTo>
                  <a:lnTo>
                    <a:pt x="9504629" y="2700998"/>
                  </a:lnTo>
                  <a:lnTo>
                    <a:pt x="9499295" y="2691866"/>
                  </a:lnTo>
                  <a:lnTo>
                    <a:pt x="9490824" y="2685542"/>
                  </a:lnTo>
                  <a:lnTo>
                    <a:pt x="9480918" y="2683027"/>
                  </a:lnTo>
                  <a:lnTo>
                    <a:pt x="9470796" y="2684399"/>
                  </a:lnTo>
                  <a:lnTo>
                    <a:pt x="9461678" y="2689720"/>
                  </a:lnTo>
                  <a:lnTo>
                    <a:pt x="9455340" y="2698191"/>
                  </a:lnTo>
                  <a:lnTo>
                    <a:pt x="9452826" y="2708084"/>
                  </a:lnTo>
                  <a:lnTo>
                    <a:pt x="9454197" y="2718206"/>
                  </a:lnTo>
                  <a:lnTo>
                    <a:pt x="9459531" y="2727325"/>
                  </a:lnTo>
                  <a:lnTo>
                    <a:pt x="9467990" y="2733675"/>
                  </a:lnTo>
                  <a:lnTo>
                    <a:pt x="9477896" y="2736189"/>
                  </a:lnTo>
                  <a:lnTo>
                    <a:pt x="9488018" y="2734818"/>
                  </a:lnTo>
                  <a:lnTo>
                    <a:pt x="9497149" y="2729484"/>
                  </a:lnTo>
                  <a:lnTo>
                    <a:pt x="9503473" y="2721025"/>
                  </a:lnTo>
                  <a:lnTo>
                    <a:pt x="9506001" y="2711119"/>
                  </a:lnTo>
                  <a:close/>
                </a:path>
                <a:path w="10025380" h="4514215">
                  <a:moveTo>
                    <a:pt x="9625076" y="2019401"/>
                  </a:moveTo>
                  <a:lnTo>
                    <a:pt x="9623704" y="2009279"/>
                  </a:lnTo>
                  <a:lnTo>
                    <a:pt x="9618383" y="2000148"/>
                  </a:lnTo>
                  <a:lnTo>
                    <a:pt x="9609912" y="1993811"/>
                  </a:lnTo>
                  <a:lnTo>
                    <a:pt x="9600006" y="1991296"/>
                  </a:lnTo>
                  <a:lnTo>
                    <a:pt x="9589884" y="1992668"/>
                  </a:lnTo>
                  <a:lnTo>
                    <a:pt x="9580766" y="1997989"/>
                  </a:lnTo>
                  <a:lnTo>
                    <a:pt x="9574428" y="2006460"/>
                  </a:lnTo>
                  <a:lnTo>
                    <a:pt x="9571914" y="2016366"/>
                  </a:lnTo>
                  <a:lnTo>
                    <a:pt x="9573285" y="2026488"/>
                  </a:lnTo>
                  <a:lnTo>
                    <a:pt x="9578619" y="2035606"/>
                  </a:lnTo>
                  <a:lnTo>
                    <a:pt x="9587078" y="2041944"/>
                  </a:lnTo>
                  <a:lnTo>
                    <a:pt x="9596984" y="2044458"/>
                  </a:lnTo>
                  <a:lnTo>
                    <a:pt x="9607105" y="2043087"/>
                  </a:lnTo>
                  <a:lnTo>
                    <a:pt x="9616237" y="2037753"/>
                  </a:lnTo>
                  <a:lnTo>
                    <a:pt x="9622561" y="2029294"/>
                  </a:lnTo>
                  <a:lnTo>
                    <a:pt x="9625076" y="2019401"/>
                  </a:lnTo>
                  <a:close/>
                </a:path>
                <a:path w="10025380" h="4514215">
                  <a:moveTo>
                    <a:pt x="9675558" y="2258161"/>
                  </a:moveTo>
                  <a:lnTo>
                    <a:pt x="9674187" y="2248039"/>
                  </a:lnTo>
                  <a:lnTo>
                    <a:pt x="9668866" y="2238908"/>
                  </a:lnTo>
                  <a:lnTo>
                    <a:pt x="9660395" y="2232571"/>
                  </a:lnTo>
                  <a:lnTo>
                    <a:pt x="9650489" y="2230056"/>
                  </a:lnTo>
                  <a:lnTo>
                    <a:pt x="9640367" y="2231428"/>
                  </a:lnTo>
                  <a:lnTo>
                    <a:pt x="9631248" y="2236749"/>
                  </a:lnTo>
                  <a:lnTo>
                    <a:pt x="9624911" y="2245220"/>
                  </a:lnTo>
                  <a:lnTo>
                    <a:pt x="9622384" y="2255126"/>
                  </a:lnTo>
                  <a:lnTo>
                    <a:pt x="9623755" y="2265248"/>
                  </a:lnTo>
                  <a:lnTo>
                    <a:pt x="9629102" y="2274366"/>
                  </a:lnTo>
                  <a:lnTo>
                    <a:pt x="9637560" y="2280704"/>
                  </a:lnTo>
                  <a:lnTo>
                    <a:pt x="9647466" y="2283218"/>
                  </a:lnTo>
                  <a:lnTo>
                    <a:pt x="9657588" y="2281847"/>
                  </a:lnTo>
                  <a:lnTo>
                    <a:pt x="9666719" y="2276513"/>
                  </a:lnTo>
                  <a:lnTo>
                    <a:pt x="9673044" y="2268055"/>
                  </a:lnTo>
                  <a:lnTo>
                    <a:pt x="9675558" y="2258161"/>
                  </a:lnTo>
                  <a:close/>
                </a:path>
                <a:path w="10025380" h="4514215">
                  <a:moveTo>
                    <a:pt x="10025075" y="668858"/>
                  </a:moveTo>
                  <a:lnTo>
                    <a:pt x="9493339" y="616585"/>
                  </a:lnTo>
                  <a:lnTo>
                    <a:pt x="9972891" y="0"/>
                  </a:lnTo>
                  <a:lnTo>
                    <a:pt x="9969792" y="0"/>
                  </a:lnTo>
                  <a:lnTo>
                    <a:pt x="9490913" y="615746"/>
                  </a:lnTo>
                  <a:lnTo>
                    <a:pt x="9489503" y="614387"/>
                  </a:lnTo>
                  <a:lnTo>
                    <a:pt x="9489732" y="616737"/>
                  </a:lnTo>
                  <a:lnTo>
                    <a:pt x="9485020" y="618324"/>
                  </a:lnTo>
                  <a:lnTo>
                    <a:pt x="9485020" y="620903"/>
                  </a:lnTo>
                  <a:lnTo>
                    <a:pt x="8715032" y="1244600"/>
                  </a:lnTo>
                  <a:lnTo>
                    <a:pt x="8882901" y="823442"/>
                  </a:lnTo>
                  <a:lnTo>
                    <a:pt x="8890940" y="820737"/>
                  </a:lnTo>
                  <a:lnTo>
                    <a:pt x="9485020" y="620903"/>
                  </a:lnTo>
                  <a:lnTo>
                    <a:pt x="9485020" y="618324"/>
                  </a:lnTo>
                  <a:lnTo>
                    <a:pt x="8883307" y="820737"/>
                  </a:lnTo>
                  <a:lnTo>
                    <a:pt x="8916721" y="369023"/>
                  </a:lnTo>
                  <a:lnTo>
                    <a:pt x="8914219" y="280911"/>
                  </a:lnTo>
                  <a:lnTo>
                    <a:pt x="8914219" y="367030"/>
                  </a:lnTo>
                  <a:lnTo>
                    <a:pt x="8914219" y="369760"/>
                  </a:lnTo>
                  <a:lnTo>
                    <a:pt x="8880831" y="820978"/>
                  </a:lnTo>
                  <a:lnTo>
                    <a:pt x="8880323" y="820877"/>
                  </a:lnTo>
                  <a:lnTo>
                    <a:pt x="8880323" y="823353"/>
                  </a:lnTo>
                  <a:lnTo>
                    <a:pt x="8711184" y="1247711"/>
                  </a:lnTo>
                  <a:lnTo>
                    <a:pt x="8709355" y="1249197"/>
                  </a:lnTo>
                  <a:lnTo>
                    <a:pt x="8709355" y="1252321"/>
                  </a:lnTo>
                  <a:lnTo>
                    <a:pt x="8708949" y="1253337"/>
                  </a:lnTo>
                  <a:lnTo>
                    <a:pt x="8707133" y="1254112"/>
                  </a:lnTo>
                  <a:lnTo>
                    <a:pt x="8709355" y="1252321"/>
                  </a:lnTo>
                  <a:lnTo>
                    <a:pt x="8709355" y="1249197"/>
                  </a:lnTo>
                  <a:lnTo>
                    <a:pt x="8705113" y="1252639"/>
                  </a:lnTo>
                  <a:lnTo>
                    <a:pt x="8705113" y="1259573"/>
                  </a:lnTo>
                  <a:lnTo>
                    <a:pt x="8660359" y="1673974"/>
                  </a:lnTo>
                  <a:lnTo>
                    <a:pt x="7787716" y="1651876"/>
                  </a:lnTo>
                  <a:lnTo>
                    <a:pt x="8704148" y="1258049"/>
                  </a:lnTo>
                  <a:lnTo>
                    <a:pt x="8705113" y="1259573"/>
                  </a:lnTo>
                  <a:lnTo>
                    <a:pt x="8705113" y="1252639"/>
                  </a:lnTo>
                  <a:lnTo>
                    <a:pt x="8704097" y="1253451"/>
                  </a:lnTo>
                  <a:lnTo>
                    <a:pt x="8702192" y="1250480"/>
                  </a:lnTo>
                  <a:lnTo>
                    <a:pt x="8702192" y="1255001"/>
                  </a:lnTo>
                  <a:lnTo>
                    <a:pt x="8698916" y="1257642"/>
                  </a:lnTo>
                  <a:lnTo>
                    <a:pt x="7785163" y="1650314"/>
                  </a:lnTo>
                  <a:lnTo>
                    <a:pt x="8358060" y="716000"/>
                  </a:lnTo>
                  <a:lnTo>
                    <a:pt x="8702192" y="1255001"/>
                  </a:lnTo>
                  <a:lnTo>
                    <a:pt x="8702192" y="1250480"/>
                  </a:lnTo>
                  <a:lnTo>
                    <a:pt x="8359483" y="713689"/>
                  </a:lnTo>
                  <a:lnTo>
                    <a:pt x="8361820" y="709891"/>
                  </a:lnTo>
                  <a:lnTo>
                    <a:pt x="8880323" y="823353"/>
                  </a:lnTo>
                  <a:lnTo>
                    <a:pt x="8880323" y="820877"/>
                  </a:lnTo>
                  <a:lnTo>
                    <a:pt x="8367662" y="708672"/>
                  </a:lnTo>
                  <a:lnTo>
                    <a:pt x="8363153" y="707694"/>
                  </a:lnTo>
                  <a:lnTo>
                    <a:pt x="8366214" y="702716"/>
                  </a:lnTo>
                  <a:lnTo>
                    <a:pt x="8364474" y="701649"/>
                  </a:lnTo>
                  <a:lnTo>
                    <a:pt x="8908237" y="366763"/>
                  </a:lnTo>
                  <a:lnTo>
                    <a:pt x="8914219" y="369760"/>
                  </a:lnTo>
                  <a:lnTo>
                    <a:pt x="8914219" y="367030"/>
                  </a:lnTo>
                  <a:lnTo>
                    <a:pt x="8910688" y="365252"/>
                  </a:lnTo>
                  <a:lnTo>
                    <a:pt x="8914105" y="363143"/>
                  </a:lnTo>
                  <a:lnTo>
                    <a:pt x="8914219" y="367030"/>
                  </a:lnTo>
                  <a:lnTo>
                    <a:pt x="8914219" y="280911"/>
                  </a:lnTo>
                  <a:lnTo>
                    <a:pt x="8906243" y="0"/>
                  </a:lnTo>
                  <a:lnTo>
                    <a:pt x="8903805" y="0"/>
                  </a:lnTo>
                  <a:lnTo>
                    <a:pt x="8914028" y="360324"/>
                  </a:lnTo>
                  <a:lnTo>
                    <a:pt x="8908123" y="363969"/>
                  </a:lnTo>
                  <a:lnTo>
                    <a:pt x="8183994" y="0"/>
                  </a:lnTo>
                  <a:lnTo>
                    <a:pt x="8178559" y="0"/>
                  </a:lnTo>
                  <a:lnTo>
                    <a:pt x="8905684" y="365467"/>
                  </a:lnTo>
                  <a:lnTo>
                    <a:pt x="8363725" y="699249"/>
                  </a:lnTo>
                  <a:lnTo>
                    <a:pt x="8363725" y="702106"/>
                  </a:lnTo>
                  <a:lnTo>
                    <a:pt x="8360638" y="707148"/>
                  </a:lnTo>
                  <a:lnTo>
                    <a:pt x="8358276" y="706640"/>
                  </a:lnTo>
                  <a:lnTo>
                    <a:pt x="8358276" y="710996"/>
                  </a:lnTo>
                  <a:lnTo>
                    <a:pt x="8358022" y="711403"/>
                  </a:lnTo>
                  <a:lnTo>
                    <a:pt x="8357857" y="711161"/>
                  </a:lnTo>
                  <a:lnTo>
                    <a:pt x="8358276" y="710996"/>
                  </a:lnTo>
                  <a:lnTo>
                    <a:pt x="8358276" y="706640"/>
                  </a:lnTo>
                  <a:lnTo>
                    <a:pt x="8357070" y="706386"/>
                  </a:lnTo>
                  <a:lnTo>
                    <a:pt x="8357070" y="708850"/>
                  </a:lnTo>
                  <a:lnTo>
                    <a:pt x="8356613" y="709041"/>
                  </a:lnTo>
                  <a:lnTo>
                    <a:pt x="8356613" y="713714"/>
                  </a:lnTo>
                  <a:lnTo>
                    <a:pt x="7782293" y="1650326"/>
                  </a:lnTo>
                  <a:lnTo>
                    <a:pt x="7528268" y="1040511"/>
                  </a:lnTo>
                  <a:lnTo>
                    <a:pt x="8355558" y="712076"/>
                  </a:lnTo>
                  <a:lnTo>
                    <a:pt x="8356613" y="713714"/>
                  </a:lnTo>
                  <a:lnTo>
                    <a:pt x="8356613" y="709041"/>
                  </a:lnTo>
                  <a:lnTo>
                    <a:pt x="8356295" y="708672"/>
                  </a:lnTo>
                  <a:lnTo>
                    <a:pt x="8357070" y="708850"/>
                  </a:lnTo>
                  <a:lnTo>
                    <a:pt x="8357070" y="706386"/>
                  </a:lnTo>
                  <a:lnTo>
                    <a:pt x="8356879" y="706335"/>
                  </a:lnTo>
                  <a:lnTo>
                    <a:pt x="8363725" y="702106"/>
                  </a:lnTo>
                  <a:lnTo>
                    <a:pt x="8363725" y="699249"/>
                  </a:lnTo>
                  <a:lnTo>
                    <a:pt x="8354263" y="705065"/>
                  </a:lnTo>
                  <a:lnTo>
                    <a:pt x="8082559" y="12"/>
                  </a:lnTo>
                  <a:lnTo>
                    <a:pt x="8079943" y="12"/>
                  </a:lnTo>
                  <a:lnTo>
                    <a:pt x="8351736" y="705192"/>
                  </a:lnTo>
                  <a:lnTo>
                    <a:pt x="8351075" y="705040"/>
                  </a:lnTo>
                  <a:lnTo>
                    <a:pt x="8354225" y="709980"/>
                  </a:lnTo>
                  <a:lnTo>
                    <a:pt x="7529106" y="1037564"/>
                  </a:lnTo>
                  <a:lnTo>
                    <a:pt x="8028521" y="0"/>
                  </a:lnTo>
                  <a:lnTo>
                    <a:pt x="8025828" y="0"/>
                  </a:lnTo>
                  <a:lnTo>
                    <a:pt x="7537691" y="1014107"/>
                  </a:lnTo>
                  <a:lnTo>
                    <a:pt x="7525359" y="1039863"/>
                  </a:lnTo>
                  <a:lnTo>
                    <a:pt x="7780490" y="1652320"/>
                  </a:lnTo>
                  <a:lnTo>
                    <a:pt x="7778940" y="1652981"/>
                  </a:lnTo>
                  <a:lnTo>
                    <a:pt x="7779220" y="1652981"/>
                  </a:lnTo>
                  <a:lnTo>
                    <a:pt x="7781125" y="1653857"/>
                  </a:lnTo>
                  <a:lnTo>
                    <a:pt x="7793253" y="1682953"/>
                  </a:lnTo>
                  <a:lnTo>
                    <a:pt x="8020837" y="2164067"/>
                  </a:lnTo>
                  <a:lnTo>
                    <a:pt x="8141754" y="2161603"/>
                  </a:lnTo>
                  <a:lnTo>
                    <a:pt x="8850503" y="2147163"/>
                  </a:lnTo>
                  <a:lnTo>
                    <a:pt x="9587192" y="1558150"/>
                  </a:lnTo>
                  <a:lnTo>
                    <a:pt x="9588043" y="1558036"/>
                  </a:lnTo>
                  <a:lnTo>
                    <a:pt x="9587954" y="1557235"/>
                  </a:lnTo>
                  <a:lnTo>
                    <a:pt x="9903422" y="1014107"/>
                  </a:lnTo>
                  <a:lnTo>
                    <a:pt x="10025075" y="981494"/>
                  </a:lnTo>
                  <a:lnTo>
                    <a:pt x="10025075" y="978966"/>
                  </a:lnTo>
                  <a:lnTo>
                    <a:pt x="9903003" y="1011694"/>
                  </a:lnTo>
                  <a:lnTo>
                    <a:pt x="9901085" y="1009853"/>
                  </a:lnTo>
                  <a:lnTo>
                    <a:pt x="9901085" y="1013244"/>
                  </a:lnTo>
                  <a:lnTo>
                    <a:pt x="9587535" y="1553095"/>
                  </a:lnTo>
                  <a:lnTo>
                    <a:pt x="9585388" y="1532026"/>
                  </a:lnTo>
                  <a:lnTo>
                    <a:pt x="9585388" y="1555915"/>
                  </a:lnTo>
                  <a:lnTo>
                    <a:pt x="9582544" y="1556283"/>
                  </a:lnTo>
                  <a:lnTo>
                    <a:pt x="9582544" y="1558747"/>
                  </a:lnTo>
                  <a:lnTo>
                    <a:pt x="8850592" y="2143963"/>
                  </a:lnTo>
                  <a:lnTo>
                    <a:pt x="8848293" y="2138235"/>
                  </a:lnTo>
                  <a:lnTo>
                    <a:pt x="8848293" y="2144776"/>
                  </a:lnTo>
                  <a:lnTo>
                    <a:pt x="8022374" y="2161603"/>
                  </a:lnTo>
                  <a:lnTo>
                    <a:pt x="7795488" y="1681962"/>
                  </a:lnTo>
                  <a:lnTo>
                    <a:pt x="7784389" y="1655356"/>
                  </a:lnTo>
                  <a:lnTo>
                    <a:pt x="8846363" y="2139975"/>
                  </a:lnTo>
                  <a:lnTo>
                    <a:pt x="8848293" y="2144776"/>
                  </a:lnTo>
                  <a:lnTo>
                    <a:pt x="8848293" y="2138235"/>
                  </a:lnTo>
                  <a:lnTo>
                    <a:pt x="8845042" y="2130120"/>
                  </a:lnTo>
                  <a:lnTo>
                    <a:pt x="8845042" y="2136698"/>
                  </a:lnTo>
                  <a:lnTo>
                    <a:pt x="7788034" y="1654314"/>
                  </a:lnTo>
                  <a:lnTo>
                    <a:pt x="8660613" y="1676425"/>
                  </a:lnTo>
                  <a:lnTo>
                    <a:pt x="8845042" y="2136698"/>
                  </a:lnTo>
                  <a:lnTo>
                    <a:pt x="8845042" y="2130120"/>
                  </a:lnTo>
                  <a:lnTo>
                    <a:pt x="8663178" y="1676222"/>
                  </a:lnTo>
                  <a:lnTo>
                    <a:pt x="9582544" y="1558747"/>
                  </a:lnTo>
                  <a:lnTo>
                    <a:pt x="9582544" y="1556283"/>
                  </a:lnTo>
                  <a:lnTo>
                    <a:pt x="9578950" y="1556740"/>
                  </a:lnTo>
                  <a:lnTo>
                    <a:pt x="9573489" y="1554873"/>
                  </a:lnTo>
                  <a:lnTo>
                    <a:pt x="9573489" y="1557439"/>
                  </a:lnTo>
                  <a:lnTo>
                    <a:pt x="8662835" y="1673834"/>
                  </a:lnTo>
                  <a:lnTo>
                    <a:pt x="8707425" y="1260932"/>
                  </a:lnTo>
                  <a:lnTo>
                    <a:pt x="9573489" y="1557439"/>
                  </a:lnTo>
                  <a:lnTo>
                    <a:pt x="9573489" y="1554873"/>
                  </a:lnTo>
                  <a:lnTo>
                    <a:pt x="8707171" y="1258265"/>
                  </a:lnTo>
                  <a:lnTo>
                    <a:pt x="8707044" y="1258049"/>
                  </a:lnTo>
                  <a:lnTo>
                    <a:pt x="8706421" y="1257071"/>
                  </a:lnTo>
                  <a:lnTo>
                    <a:pt x="8710828" y="1255179"/>
                  </a:lnTo>
                  <a:lnTo>
                    <a:pt x="8710892" y="1254988"/>
                  </a:lnTo>
                  <a:lnTo>
                    <a:pt x="8713191" y="1249210"/>
                  </a:lnTo>
                  <a:lnTo>
                    <a:pt x="9490050" y="619950"/>
                  </a:lnTo>
                  <a:lnTo>
                    <a:pt x="9585388" y="1555915"/>
                  </a:lnTo>
                  <a:lnTo>
                    <a:pt x="9585388" y="1532026"/>
                  </a:lnTo>
                  <a:lnTo>
                    <a:pt x="9492615" y="620750"/>
                  </a:lnTo>
                  <a:lnTo>
                    <a:pt x="9901085" y="1013244"/>
                  </a:lnTo>
                  <a:lnTo>
                    <a:pt x="9901085" y="1009853"/>
                  </a:lnTo>
                  <a:lnTo>
                    <a:pt x="9494444" y="619150"/>
                  </a:lnTo>
                  <a:lnTo>
                    <a:pt x="10025075" y="671309"/>
                  </a:lnTo>
                  <a:lnTo>
                    <a:pt x="10025075" y="668858"/>
                  </a:lnTo>
                  <a:close/>
                </a:path>
              </a:pathLst>
            </a:custGeom>
            <a:solidFill>
              <a:srgbClr val="2011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0" name="object 40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3646487" y="1873090"/>
              <a:ext cx="2167724" cy="2786335"/>
            </a:xfrm>
            <a:prstGeom prst="rect">
              <a:avLst/>
            </a:prstGeom>
          </p:spPr>
        </p:pic>
        <p:sp>
          <p:nvSpPr>
            <p:cNvPr id="41" name="object 41"/>
            <p:cNvSpPr/>
            <p:nvPr/>
          </p:nvSpPr>
          <p:spPr>
            <a:xfrm>
              <a:off x="4839995" y="208927"/>
              <a:ext cx="3324860" cy="815975"/>
            </a:xfrm>
            <a:custGeom>
              <a:avLst/>
              <a:gdLst/>
              <a:ahLst/>
              <a:cxnLst/>
              <a:rect l="l" t="t" r="r" b="b"/>
              <a:pathLst>
                <a:path w="3324860" h="815975">
                  <a:moveTo>
                    <a:pt x="2917113" y="0"/>
                  </a:moveTo>
                  <a:lnTo>
                    <a:pt x="407695" y="0"/>
                  </a:lnTo>
                  <a:lnTo>
                    <a:pt x="360150" y="2742"/>
                  </a:lnTo>
                  <a:lnTo>
                    <a:pt x="314216" y="10767"/>
                  </a:lnTo>
                  <a:lnTo>
                    <a:pt x="270198" y="23768"/>
                  </a:lnTo>
                  <a:lnTo>
                    <a:pt x="228403" y="41439"/>
                  </a:lnTo>
                  <a:lnTo>
                    <a:pt x="189137" y="63475"/>
                  </a:lnTo>
                  <a:lnTo>
                    <a:pt x="152705" y="89568"/>
                  </a:lnTo>
                  <a:lnTo>
                    <a:pt x="119413" y="119414"/>
                  </a:lnTo>
                  <a:lnTo>
                    <a:pt x="89567" y="152707"/>
                  </a:lnTo>
                  <a:lnTo>
                    <a:pt x="63474" y="189140"/>
                  </a:lnTo>
                  <a:lnTo>
                    <a:pt x="41439" y="228408"/>
                  </a:lnTo>
                  <a:lnTo>
                    <a:pt x="23768" y="270204"/>
                  </a:lnTo>
                  <a:lnTo>
                    <a:pt x="10767" y="314224"/>
                  </a:lnTo>
                  <a:lnTo>
                    <a:pt x="2742" y="360160"/>
                  </a:lnTo>
                  <a:lnTo>
                    <a:pt x="0" y="407708"/>
                  </a:lnTo>
                  <a:lnTo>
                    <a:pt x="2742" y="455255"/>
                  </a:lnTo>
                  <a:lnTo>
                    <a:pt x="10767" y="501191"/>
                  </a:lnTo>
                  <a:lnTo>
                    <a:pt x="23768" y="545211"/>
                  </a:lnTo>
                  <a:lnTo>
                    <a:pt x="41439" y="587007"/>
                  </a:lnTo>
                  <a:lnTo>
                    <a:pt x="63474" y="626275"/>
                  </a:lnTo>
                  <a:lnTo>
                    <a:pt x="89567" y="662708"/>
                  </a:lnTo>
                  <a:lnTo>
                    <a:pt x="119413" y="696001"/>
                  </a:lnTo>
                  <a:lnTo>
                    <a:pt x="152705" y="725847"/>
                  </a:lnTo>
                  <a:lnTo>
                    <a:pt x="189137" y="751940"/>
                  </a:lnTo>
                  <a:lnTo>
                    <a:pt x="228403" y="773976"/>
                  </a:lnTo>
                  <a:lnTo>
                    <a:pt x="270198" y="791647"/>
                  </a:lnTo>
                  <a:lnTo>
                    <a:pt x="314216" y="804648"/>
                  </a:lnTo>
                  <a:lnTo>
                    <a:pt x="360150" y="812673"/>
                  </a:lnTo>
                  <a:lnTo>
                    <a:pt x="407695" y="815416"/>
                  </a:lnTo>
                  <a:lnTo>
                    <a:pt x="2917113" y="815416"/>
                  </a:lnTo>
                  <a:lnTo>
                    <a:pt x="2964658" y="812673"/>
                  </a:lnTo>
                  <a:lnTo>
                    <a:pt x="3010593" y="804648"/>
                  </a:lnTo>
                  <a:lnTo>
                    <a:pt x="3054611" y="791647"/>
                  </a:lnTo>
                  <a:lnTo>
                    <a:pt x="3096407" y="773976"/>
                  </a:lnTo>
                  <a:lnTo>
                    <a:pt x="3135675" y="751940"/>
                  </a:lnTo>
                  <a:lnTo>
                    <a:pt x="3172109" y="725847"/>
                  </a:lnTo>
                  <a:lnTo>
                    <a:pt x="3205402" y="696001"/>
                  </a:lnTo>
                  <a:lnTo>
                    <a:pt x="3235249" y="662708"/>
                  </a:lnTo>
                  <a:lnTo>
                    <a:pt x="3261343" y="626275"/>
                  </a:lnTo>
                  <a:lnTo>
                    <a:pt x="3283379" y="587007"/>
                  </a:lnTo>
                  <a:lnTo>
                    <a:pt x="3301051" y="545211"/>
                  </a:lnTo>
                  <a:lnTo>
                    <a:pt x="3314053" y="501191"/>
                  </a:lnTo>
                  <a:lnTo>
                    <a:pt x="3322078" y="455255"/>
                  </a:lnTo>
                  <a:lnTo>
                    <a:pt x="3324821" y="407708"/>
                  </a:lnTo>
                  <a:lnTo>
                    <a:pt x="3322078" y="360160"/>
                  </a:lnTo>
                  <a:lnTo>
                    <a:pt x="3314053" y="314224"/>
                  </a:lnTo>
                  <a:lnTo>
                    <a:pt x="3301051" y="270204"/>
                  </a:lnTo>
                  <a:lnTo>
                    <a:pt x="3283379" y="228408"/>
                  </a:lnTo>
                  <a:lnTo>
                    <a:pt x="3261343" y="189140"/>
                  </a:lnTo>
                  <a:lnTo>
                    <a:pt x="3235249" y="152707"/>
                  </a:lnTo>
                  <a:lnTo>
                    <a:pt x="3205402" y="119414"/>
                  </a:lnTo>
                  <a:lnTo>
                    <a:pt x="3172109" y="89568"/>
                  </a:lnTo>
                  <a:lnTo>
                    <a:pt x="3135675" y="63475"/>
                  </a:lnTo>
                  <a:lnTo>
                    <a:pt x="3096407" y="41439"/>
                  </a:lnTo>
                  <a:lnTo>
                    <a:pt x="3054611" y="23768"/>
                  </a:lnTo>
                  <a:lnTo>
                    <a:pt x="3010593" y="10767"/>
                  </a:lnTo>
                  <a:lnTo>
                    <a:pt x="2964658" y="2742"/>
                  </a:lnTo>
                  <a:lnTo>
                    <a:pt x="291711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4964010" y="489242"/>
              <a:ext cx="445770" cy="268605"/>
            </a:xfrm>
            <a:custGeom>
              <a:avLst/>
              <a:gdLst/>
              <a:ahLst/>
              <a:cxnLst/>
              <a:rect l="l" t="t" r="r" b="b"/>
              <a:pathLst>
                <a:path w="445770" h="268605">
                  <a:moveTo>
                    <a:pt x="0" y="0"/>
                  </a:moveTo>
                  <a:lnTo>
                    <a:pt x="0" y="174536"/>
                  </a:lnTo>
                  <a:lnTo>
                    <a:pt x="18665" y="176721"/>
                  </a:lnTo>
                  <a:lnTo>
                    <a:pt x="61944" y="184783"/>
                  </a:lnTo>
                  <a:lnTo>
                    <a:pt x="118500" y="201576"/>
                  </a:lnTo>
                  <a:lnTo>
                    <a:pt x="176999" y="229958"/>
                  </a:lnTo>
                  <a:lnTo>
                    <a:pt x="210825" y="256046"/>
                  </a:lnTo>
                  <a:lnTo>
                    <a:pt x="222732" y="268579"/>
                  </a:lnTo>
                  <a:lnTo>
                    <a:pt x="224066" y="267017"/>
                  </a:lnTo>
                  <a:lnTo>
                    <a:pt x="256565" y="237933"/>
                  </a:lnTo>
                  <a:lnTo>
                    <a:pt x="285940" y="221487"/>
                  </a:lnTo>
                  <a:lnTo>
                    <a:pt x="207987" y="221487"/>
                  </a:lnTo>
                  <a:lnTo>
                    <a:pt x="206603" y="221018"/>
                  </a:lnTo>
                  <a:lnTo>
                    <a:pt x="201307" y="216382"/>
                  </a:lnTo>
                  <a:lnTo>
                    <a:pt x="196964" y="212775"/>
                  </a:lnTo>
                  <a:lnTo>
                    <a:pt x="154004" y="183715"/>
                  </a:lnTo>
                  <a:lnTo>
                    <a:pt x="111164" y="163822"/>
                  </a:lnTo>
                  <a:lnTo>
                    <a:pt x="64222" y="149726"/>
                  </a:lnTo>
                  <a:lnTo>
                    <a:pt x="13334" y="141490"/>
                  </a:lnTo>
                  <a:lnTo>
                    <a:pt x="10121" y="141185"/>
                  </a:lnTo>
                  <a:lnTo>
                    <a:pt x="7814" y="138354"/>
                  </a:lnTo>
                  <a:lnTo>
                    <a:pt x="7848" y="137528"/>
                  </a:lnTo>
                  <a:lnTo>
                    <a:pt x="8214" y="133807"/>
                  </a:lnTo>
                  <a:lnTo>
                    <a:pt x="8323" y="132702"/>
                  </a:lnTo>
                  <a:lnTo>
                    <a:pt x="8407" y="131851"/>
                  </a:lnTo>
                  <a:lnTo>
                    <a:pt x="11290" y="129514"/>
                  </a:lnTo>
                  <a:lnTo>
                    <a:pt x="196505" y="129514"/>
                  </a:lnTo>
                  <a:lnTo>
                    <a:pt x="195913" y="128993"/>
                  </a:lnTo>
                  <a:lnTo>
                    <a:pt x="153780" y="98715"/>
                  </a:lnTo>
                  <a:lnTo>
                    <a:pt x="111509" y="77625"/>
                  </a:lnTo>
                  <a:lnTo>
                    <a:pt x="64975" y="62217"/>
                  </a:lnTo>
                  <a:lnTo>
                    <a:pt x="14338" y="52552"/>
                  </a:lnTo>
                  <a:lnTo>
                    <a:pt x="11125" y="52158"/>
                  </a:lnTo>
                  <a:lnTo>
                    <a:pt x="8851" y="49199"/>
                  </a:lnTo>
                  <a:lnTo>
                    <a:pt x="9677" y="42798"/>
                  </a:lnTo>
                  <a:lnTo>
                    <a:pt x="12566" y="40525"/>
                  </a:lnTo>
                  <a:lnTo>
                    <a:pt x="146653" y="40525"/>
                  </a:lnTo>
                  <a:lnTo>
                    <a:pt x="113863" y="25367"/>
                  </a:lnTo>
                  <a:lnTo>
                    <a:pt x="59268" y="9657"/>
                  </a:lnTo>
                  <a:lnTo>
                    <a:pt x="17825" y="2081"/>
                  </a:lnTo>
                  <a:lnTo>
                    <a:pt x="0" y="0"/>
                  </a:lnTo>
                  <a:close/>
                </a:path>
                <a:path w="445770" h="268605">
                  <a:moveTo>
                    <a:pt x="196505" y="129514"/>
                  </a:moveTo>
                  <a:lnTo>
                    <a:pt x="11290" y="129514"/>
                  </a:lnTo>
                  <a:lnTo>
                    <a:pt x="14503" y="129844"/>
                  </a:lnTo>
                  <a:lnTo>
                    <a:pt x="67044" y="138354"/>
                  </a:lnTo>
                  <a:lnTo>
                    <a:pt x="115555" y="152947"/>
                  </a:lnTo>
                  <a:lnTo>
                    <a:pt x="159873" y="173562"/>
                  </a:lnTo>
                  <a:lnTo>
                    <a:pt x="199834" y="200139"/>
                  </a:lnTo>
                  <a:lnTo>
                    <a:pt x="215887" y="217055"/>
                  </a:lnTo>
                  <a:lnTo>
                    <a:pt x="212597" y="220840"/>
                  </a:lnTo>
                  <a:lnTo>
                    <a:pt x="210985" y="221487"/>
                  </a:lnTo>
                  <a:lnTo>
                    <a:pt x="234543" y="221487"/>
                  </a:lnTo>
                  <a:lnTo>
                    <a:pt x="232930" y="220840"/>
                  </a:lnTo>
                  <a:lnTo>
                    <a:pt x="229615" y="217055"/>
                  </a:lnTo>
                  <a:lnTo>
                    <a:pt x="229882" y="213385"/>
                  </a:lnTo>
                  <a:lnTo>
                    <a:pt x="285655" y="173562"/>
                  </a:lnTo>
                  <a:lnTo>
                    <a:pt x="329972" y="152947"/>
                  </a:lnTo>
                  <a:lnTo>
                    <a:pt x="378484" y="138354"/>
                  </a:lnTo>
                  <a:lnTo>
                    <a:pt x="380371" y="138048"/>
                  </a:lnTo>
                  <a:lnTo>
                    <a:pt x="206755" y="138048"/>
                  </a:lnTo>
                  <a:lnTo>
                    <a:pt x="205333" y="137528"/>
                  </a:lnTo>
                  <a:lnTo>
                    <a:pt x="200126" y="132702"/>
                  </a:lnTo>
                  <a:lnTo>
                    <a:pt x="196505" y="129514"/>
                  </a:lnTo>
                  <a:close/>
                </a:path>
                <a:path w="445770" h="268605">
                  <a:moveTo>
                    <a:pt x="445528" y="129514"/>
                  </a:moveTo>
                  <a:lnTo>
                    <a:pt x="434289" y="129514"/>
                  </a:lnTo>
                  <a:lnTo>
                    <a:pt x="437121" y="131851"/>
                  </a:lnTo>
                  <a:lnTo>
                    <a:pt x="437668" y="137528"/>
                  </a:lnTo>
                  <a:lnTo>
                    <a:pt x="437701" y="138354"/>
                  </a:lnTo>
                  <a:lnTo>
                    <a:pt x="435406" y="141185"/>
                  </a:lnTo>
                  <a:lnTo>
                    <a:pt x="432168" y="141490"/>
                  </a:lnTo>
                  <a:lnTo>
                    <a:pt x="381281" y="149726"/>
                  </a:lnTo>
                  <a:lnTo>
                    <a:pt x="334338" y="163822"/>
                  </a:lnTo>
                  <a:lnTo>
                    <a:pt x="291498" y="183715"/>
                  </a:lnTo>
                  <a:lnTo>
                    <a:pt x="252920" y="209346"/>
                  </a:lnTo>
                  <a:lnTo>
                    <a:pt x="238925" y="221018"/>
                  </a:lnTo>
                  <a:lnTo>
                    <a:pt x="237540" y="221487"/>
                  </a:lnTo>
                  <a:lnTo>
                    <a:pt x="285940" y="221487"/>
                  </a:lnTo>
                  <a:lnTo>
                    <a:pt x="327533" y="201355"/>
                  </a:lnTo>
                  <a:lnTo>
                    <a:pt x="384525" y="184543"/>
                  </a:lnTo>
                  <a:lnTo>
                    <a:pt x="427747" y="176580"/>
                  </a:lnTo>
                  <a:lnTo>
                    <a:pt x="445418" y="174536"/>
                  </a:lnTo>
                  <a:lnTo>
                    <a:pt x="445528" y="129514"/>
                  </a:lnTo>
                  <a:close/>
                </a:path>
                <a:path w="445770" h="268605">
                  <a:moveTo>
                    <a:pt x="234471" y="137528"/>
                  </a:moveTo>
                  <a:lnTo>
                    <a:pt x="211057" y="137528"/>
                  </a:lnTo>
                  <a:lnTo>
                    <a:pt x="209765" y="138048"/>
                  </a:lnTo>
                  <a:lnTo>
                    <a:pt x="235762" y="138048"/>
                  </a:lnTo>
                  <a:lnTo>
                    <a:pt x="234471" y="137528"/>
                  </a:lnTo>
                  <a:close/>
                </a:path>
                <a:path w="445770" h="268605">
                  <a:moveTo>
                    <a:pt x="445528" y="40525"/>
                  </a:moveTo>
                  <a:lnTo>
                    <a:pt x="432879" y="40525"/>
                  </a:lnTo>
                  <a:lnTo>
                    <a:pt x="435827" y="42798"/>
                  </a:lnTo>
                  <a:lnTo>
                    <a:pt x="436651" y="49199"/>
                  </a:lnTo>
                  <a:lnTo>
                    <a:pt x="434403" y="52158"/>
                  </a:lnTo>
                  <a:lnTo>
                    <a:pt x="431190" y="52552"/>
                  </a:lnTo>
                  <a:lnTo>
                    <a:pt x="380542" y="62217"/>
                  </a:lnTo>
                  <a:lnTo>
                    <a:pt x="334009" y="77625"/>
                  </a:lnTo>
                  <a:lnTo>
                    <a:pt x="291744" y="98715"/>
                  </a:lnTo>
                  <a:lnTo>
                    <a:pt x="253898" y="125425"/>
                  </a:lnTo>
                  <a:lnTo>
                    <a:pt x="240195" y="137528"/>
                  </a:lnTo>
                  <a:lnTo>
                    <a:pt x="238759" y="138048"/>
                  </a:lnTo>
                  <a:lnTo>
                    <a:pt x="380371" y="138048"/>
                  </a:lnTo>
                  <a:lnTo>
                    <a:pt x="431025" y="129844"/>
                  </a:lnTo>
                  <a:lnTo>
                    <a:pt x="434289" y="129514"/>
                  </a:lnTo>
                  <a:lnTo>
                    <a:pt x="445528" y="129514"/>
                  </a:lnTo>
                  <a:lnTo>
                    <a:pt x="445528" y="40525"/>
                  </a:lnTo>
                  <a:close/>
                </a:path>
                <a:path w="445770" h="268605">
                  <a:moveTo>
                    <a:pt x="146653" y="40525"/>
                  </a:moveTo>
                  <a:lnTo>
                    <a:pt x="12787" y="40525"/>
                  </a:lnTo>
                  <a:lnTo>
                    <a:pt x="15811" y="40932"/>
                  </a:lnTo>
                  <a:lnTo>
                    <a:pt x="68090" y="50925"/>
                  </a:lnTo>
                  <a:lnTo>
                    <a:pt x="116174" y="66878"/>
                  </a:lnTo>
                  <a:lnTo>
                    <a:pt x="159899" y="88727"/>
                  </a:lnTo>
                  <a:lnTo>
                    <a:pt x="199097" y="116408"/>
                  </a:lnTo>
                  <a:lnTo>
                    <a:pt x="214607" y="131851"/>
                  </a:lnTo>
                  <a:lnTo>
                    <a:pt x="214680" y="133807"/>
                  </a:lnTo>
                  <a:lnTo>
                    <a:pt x="211234" y="137528"/>
                  </a:lnTo>
                  <a:lnTo>
                    <a:pt x="234294" y="137528"/>
                  </a:lnTo>
                  <a:lnTo>
                    <a:pt x="230835" y="133807"/>
                  </a:lnTo>
                  <a:lnTo>
                    <a:pt x="230908" y="131851"/>
                  </a:lnTo>
                  <a:lnTo>
                    <a:pt x="278024" y="94094"/>
                  </a:lnTo>
                  <a:lnTo>
                    <a:pt x="222732" y="94094"/>
                  </a:lnTo>
                  <a:lnTo>
                    <a:pt x="220662" y="91744"/>
                  </a:lnTo>
                  <a:lnTo>
                    <a:pt x="171149" y="51850"/>
                  </a:lnTo>
                  <a:lnTo>
                    <a:pt x="146653" y="40525"/>
                  </a:lnTo>
                  <a:close/>
                </a:path>
                <a:path w="445770" h="268605">
                  <a:moveTo>
                    <a:pt x="445528" y="0"/>
                  </a:moveTo>
                  <a:lnTo>
                    <a:pt x="387397" y="9384"/>
                  </a:lnTo>
                  <a:lnTo>
                    <a:pt x="332520" y="25027"/>
                  </a:lnTo>
                  <a:lnTo>
                    <a:pt x="274735" y="51578"/>
                  </a:lnTo>
                  <a:lnTo>
                    <a:pt x="224764" y="91744"/>
                  </a:lnTo>
                  <a:lnTo>
                    <a:pt x="222732" y="94094"/>
                  </a:lnTo>
                  <a:lnTo>
                    <a:pt x="278024" y="94094"/>
                  </a:lnTo>
                  <a:lnTo>
                    <a:pt x="285623" y="88727"/>
                  </a:lnTo>
                  <a:lnTo>
                    <a:pt x="329336" y="66878"/>
                  </a:lnTo>
                  <a:lnTo>
                    <a:pt x="377411" y="50925"/>
                  </a:lnTo>
                  <a:lnTo>
                    <a:pt x="429691" y="40932"/>
                  </a:lnTo>
                  <a:lnTo>
                    <a:pt x="432879" y="40525"/>
                  </a:lnTo>
                  <a:lnTo>
                    <a:pt x="445528" y="40525"/>
                  </a:lnTo>
                  <a:lnTo>
                    <a:pt x="445528" y="0"/>
                  </a:lnTo>
                  <a:close/>
                </a:path>
              </a:pathLst>
            </a:custGeom>
            <a:solidFill>
              <a:srgbClr val="CB2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4964023" y="681748"/>
              <a:ext cx="273050" cy="235585"/>
            </a:xfrm>
            <a:custGeom>
              <a:avLst/>
              <a:gdLst/>
              <a:ahLst/>
              <a:cxnLst/>
              <a:rect l="l" t="t" r="r" b="b"/>
              <a:pathLst>
                <a:path w="273050" h="235584">
                  <a:moveTo>
                    <a:pt x="50038" y="59512"/>
                  </a:moveTo>
                  <a:lnTo>
                    <a:pt x="33134" y="41884"/>
                  </a:lnTo>
                  <a:lnTo>
                    <a:pt x="18846" y="26720"/>
                  </a:lnTo>
                  <a:lnTo>
                    <a:pt x="0" y="6324"/>
                  </a:lnTo>
                  <a:lnTo>
                    <a:pt x="444" y="20980"/>
                  </a:lnTo>
                  <a:lnTo>
                    <a:pt x="1536" y="33235"/>
                  </a:lnTo>
                  <a:lnTo>
                    <a:pt x="3251" y="45300"/>
                  </a:lnTo>
                  <a:lnTo>
                    <a:pt x="5588" y="57162"/>
                  </a:lnTo>
                  <a:lnTo>
                    <a:pt x="6464" y="56997"/>
                  </a:lnTo>
                  <a:lnTo>
                    <a:pt x="50038" y="59512"/>
                  </a:lnTo>
                  <a:close/>
                </a:path>
                <a:path w="273050" h="235584">
                  <a:moveTo>
                    <a:pt x="60502" y="9067"/>
                  </a:moveTo>
                  <a:lnTo>
                    <a:pt x="43357" y="5537"/>
                  </a:lnTo>
                  <a:lnTo>
                    <a:pt x="28384" y="2933"/>
                  </a:lnTo>
                  <a:lnTo>
                    <a:pt x="16078" y="1130"/>
                  </a:lnTo>
                  <a:lnTo>
                    <a:pt x="6946" y="0"/>
                  </a:lnTo>
                  <a:lnTo>
                    <a:pt x="17614" y="11658"/>
                  </a:lnTo>
                  <a:lnTo>
                    <a:pt x="29768" y="24714"/>
                  </a:lnTo>
                  <a:lnTo>
                    <a:pt x="43230" y="38938"/>
                  </a:lnTo>
                  <a:lnTo>
                    <a:pt x="57785" y="54076"/>
                  </a:lnTo>
                  <a:lnTo>
                    <a:pt x="60388" y="9817"/>
                  </a:lnTo>
                  <a:lnTo>
                    <a:pt x="60502" y="9067"/>
                  </a:lnTo>
                  <a:close/>
                </a:path>
                <a:path w="273050" h="235584">
                  <a:moveTo>
                    <a:pt x="134493" y="142455"/>
                  </a:moveTo>
                  <a:lnTo>
                    <a:pt x="114782" y="124002"/>
                  </a:lnTo>
                  <a:lnTo>
                    <a:pt x="95529" y="105384"/>
                  </a:lnTo>
                  <a:lnTo>
                    <a:pt x="77050" y="87071"/>
                  </a:lnTo>
                  <a:lnTo>
                    <a:pt x="59690" y="69456"/>
                  </a:lnTo>
                  <a:lnTo>
                    <a:pt x="7886" y="66484"/>
                  </a:lnTo>
                  <a:lnTo>
                    <a:pt x="14173" y="86372"/>
                  </a:lnTo>
                  <a:lnTo>
                    <a:pt x="22148" y="105422"/>
                  </a:lnTo>
                  <a:lnTo>
                    <a:pt x="31711" y="123558"/>
                  </a:lnTo>
                  <a:lnTo>
                    <a:pt x="42786" y="140677"/>
                  </a:lnTo>
                  <a:lnTo>
                    <a:pt x="43662" y="139814"/>
                  </a:lnTo>
                  <a:lnTo>
                    <a:pt x="44894" y="139293"/>
                  </a:lnTo>
                  <a:lnTo>
                    <a:pt x="134493" y="142455"/>
                  </a:lnTo>
                  <a:close/>
                </a:path>
                <a:path w="273050" h="235584">
                  <a:moveTo>
                    <a:pt x="148602" y="38290"/>
                  </a:moveTo>
                  <a:lnTo>
                    <a:pt x="128384" y="29591"/>
                  </a:lnTo>
                  <a:lnTo>
                    <a:pt x="108204" y="22237"/>
                  </a:lnTo>
                  <a:lnTo>
                    <a:pt x="88493" y="16141"/>
                  </a:lnTo>
                  <a:lnTo>
                    <a:pt x="69697" y="11163"/>
                  </a:lnTo>
                  <a:lnTo>
                    <a:pt x="66649" y="63131"/>
                  </a:lnTo>
                  <a:lnTo>
                    <a:pt x="84899" y="81584"/>
                  </a:lnTo>
                  <a:lnTo>
                    <a:pt x="103873" y="100330"/>
                  </a:lnTo>
                  <a:lnTo>
                    <a:pt x="123291" y="119024"/>
                  </a:lnTo>
                  <a:lnTo>
                    <a:pt x="142849" y="137299"/>
                  </a:lnTo>
                  <a:lnTo>
                    <a:pt x="148145" y="40043"/>
                  </a:lnTo>
                  <a:lnTo>
                    <a:pt x="148602" y="38290"/>
                  </a:lnTo>
                  <a:close/>
                </a:path>
                <a:path w="273050" h="235584">
                  <a:moveTo>
                    <a:pt x="213271" y="207772"/>
                  </a:moveTo>
                  <a:lnTo>
                    <a:pt x="197104" y="195922"/>
                  </a:lnTo>
                  <a:lnTo>
                    <a:pt x="180225" y="182499"/>
                  </a:lnTo>
                  <a:lnTo>
                    <a:pt x="162826" y="167843"/>
                  </a:lnTo>
                  <a:lnTo>
                    <a:pt x="145173" y="152234"/>
                  </a:lnTo>
                  <a:lnTo>
                    <a:pt x="48856" y="148844"/>
                  </a:lnTo>
                  <a:lnTo>
                    <a:pt x="69773" y="172275"/>
                  </a:lnTo>
                  <a:lnTo>
                    <a:pt x="91109" y="190677"/>
                  </a:lnTo>
                  <a:lnTo>
                    <a:pt x="114554" y="206260"/>
                  </a:lnTo>
                  <a:lnTo>
                    <a:pt x="139852" y="218770"/>
                  </a:lnTo>
                  <a:lnTo>
                    <a:pt x="140157" y="216725"/>
                  </a:lnTo>
                  <a:lnTo>
                    <a:pt x="141833" y="215087"/>
                  </a:lnTo>
                  <a:lnTo>
                    <a:pt x="213271" y="207772"/>
                  </a:lnTo>
                  <a:close/>
                </a:path>
                <a:path w="273050" h="235584">
                  <a:moveTo>
                    <a:pt x="238988" y="111417"/>
                  </a:moveTo>
                  <a:lnTo>
                    <a:pt x="208407" y="76708"/>
                  </a:lnTo>
                  <a:lnTo>
                    <a:pt x="175387" y="52578"/>
                  </a:lnTo>
                  <a:lnTo>
                    <a:pt x="157416" y="42608"/>
                  </a:lnTo>
                  <a:lnTo>
                    <a:pt x="151815" y="145465"/>
                  </a:lnTo>
                  <a:lnTo>
                    <a:pt x="170649" y="162140"/>
                  </a:lnTo>
                  <a:lnTo>
                    <a:pt x="188950" y="177546"/>
                  </a:lnTo>
                  <a:lnTo>
                    <a:pt x="206425" y="191363"/>
                  </a:lnTo>
                  <a:lnTo>
                    <a:pt x="222821" y="203225"/>
                  </a:lnTo>
                  <a:lnTo>
                    <a:pt x="237261" y="113195"/>
                  </a:lnTo>
                  <a:lnTo>
                    <a:pt x="237985" y="112090"/>
                  </a:lnTo>
                  <a:lnTo>
                    <a:pt x="238988" y="111417"/>
                  </a:lnTo>
                  <a:close/>
                </a:path>
                <a:path w="273050" h="235584">
                  <a:moveTo>
                    <a:pt x="259118" y="232308"/>
                  </a:moveTo>
                  <a:lnTo>
                    <a:pt x="251625" y="229781"/>
                  </a:lnTo>
                  <a:lnTo>
                    <a:pt x="243484" y="226161"/>
                  </a:lnTo>
                  <a:lnTo>
                    <a:pt x="234746" y="221526"/>
                  </a:lnTo>
                  <a:lnTo>
                    <a:pt x="225501" y="215950"/>
                  </a:lnTo>
                  <a:lnTo>
                    <a:pt x="152107" y="223469"/>
                  </a:lnTo>
                  <a:lnTo>
                    <a:pt x="211582" y="235153"/>
                  </a:lnTo>
                  <a:lnTo>
                    <a:pt x="233895" y="235153"/>
                  </a:lnTo>
                  <a:lnTo>
                    <a:pt x="259118" y="232308"/>
                  </a:lnTo>
                  <a:close/>
                </a:path>
                <a:path w="273050" h="235584">
                  <a:moveTo>
                    <a:pt x="272694" y="202615"/>
                  </a:moveTo>
                  <a:lnTo>
                    <a:pt x="269125" y="175450"/>
                  </a:lnTo>
                  <a:lnTo>
                    <a:pt x="259994" y="148107"/>
                  </a:lnTo>
                  <a:lnTo>
                    <a:pt x="245491" y="121005"/>
                  </a:lnTo>
                  <a:lnTo>
                    <a:pt x="231394" y="208864"/>
                  </a:lnTo>
                  <a:lnTo>
                    <a:pt x="242582" y="215468"/>
                  </a:lnTo>
                  <a:lnTo>
                    <a:pt x="252717" y="220383"/>
                  </a:lnTo>
                  <a:lnTo>
                    <a:pt x="261645" y="223443"/>
                  </a:lnTo>
                  <a:lnTo>
                    <a:pt x="269252" y="224497"/>
                  </a:lnTo>
                  <a:lnTo>
                    <a:pt x="270281" y="224485"/>
                  </a:lnTo>
                  <a:lnTo>
                    <a:pt x="270522" y="229171"/>
                  </a:lnTo>
                  <a:lnTo>
                    <a:pt x="272694" y="202615"/>
                  </a:lnTo>
                  <a:close/>
                </a:path>
              </a:pathLst>
            </a:custGeom>
            <a:solidFill>
              <a:srgbClr val="68BE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4" name="object 44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5205820" y="335330"/>
              <a:ext cx="176032" cy="193548"/>
            </a:xfrm>
            <a:prstGeom prst="rect">
              <a:avLst/>
            </a:prstGeom>
          </p:spPr>
        </p:pic>
        <p:sp>
          <p:nvSpPr>
            <p:cNvPr id="45" name="object 45"/>
            <p:cNvSpPr/>
            <p:nvPr/>
          </p:nvSpPr>
          <p:spPr>
            <a:xfrm>
              <a:off x="5193627" y="681532"/>
              <a:ext cx="215900" cy="228600"/>
            </a:xfrm>
            <a:custGeom>
              <a:avLst/>
              <a:gdLst/>
              <a:ahLst/>
              <a:cxnLst/>
              <a:rect l="l" t="t" r="r" b="b"/>
              <a:pathLst>
                <a:path w="215900" h="228600">
                  <a:moveTo>
                    <a:pt x="37236" y="145618"/>
                  </a:moveTo>
                  <a:lnTo>
                    <a:pt x="28790" y="60312"/>
                  </a:lnTo>
                  <a:lnTo>
                    <a:pt x="26492" y="61861"/>
                  </a:lnTo>
                  <a:lnTo>
                    <a:pt x="22161" y="65100"/>
                  </a:lnTo>
                  <a:lnTo>
                    <a:pt x="20853" y="65100"/>
                  </a:lnTo>
                  <a:lnTo>
                    <a:pt x="22148" y="65112"/>
                  </a:lnTo>
                  <a:lnTo>
                    <a:pt x="16217" y="69545"/>
                  </a:lnTo>
                  <a:lnTo>
                    <a:pt x="10617" y="74168"/>
                  </a:lnTo>
                  <a:lnTo>
                    <a:pt x="5207" y="78981"/>
                  </a:lnTo>
                  <a:lnTo>
                    <a:pt x="0" y="83985"/>
                  </a:lnTo>
                  <a:lnTo>
                    <a:pt x="3733" y="88493"/>
                  </a:lnTo>
                  <a:lnTo>
                    <a:pt x="7226" y="93065"/>
                  </a:lnTo>
                  <a:lnTo>
                    <a:pt x="18783" y="109537"/>
                  </a:lnTo>
                  <a:lnTo>
                    <a:pt x="23139" y="116662"/>
                  </a:lnTo>
                  <a:lnTo>
                    <a:pt x="30899" y="131076"/>
                  </a:lnTo>
                  <a:lnTo>
                    <a:pt x="34340" y="138328"/>
                  </a:lnTo>
                  <a:lnTo>
                    <a:pt x="37236" y="145618"/>
                  </a:lnTo>
                  <a:close/>
                </a:path>
                <a:path w="215900" h="228600">
                  <a:moveTo>
                    <a:pt x="96723" y="107581"/>
                  </a:moveTo>
                  <a:lnTo>
                    <a:pt x="91160" y="28282"/>
                  </a:lnTo>
                  <a:lnTo>
                    <a:pt x="76873" y="34124"/>
                  </a:lnTo>
                  <a:lnTo>
                    <a:pt x="63347" y="40335"/>
                  </a:lnTo>
                  <a:lnTo>
                    <a:pt x="50050" y="47231"/>
                  </a:lnTo>
                  <a:lnTo>
                    <a:pt x="37134" y="54838"/>
                  </a:lnTo>
                  <a:lnTo>
                    <a:pt x="37782" y="56134"/>
                  </a:lnTo>
                  <a:lnTo>
                    <a:pt x="46977" y="148932"/>
                  </a:lnTo>
                  <a:lnTo>
                    <a:pt x="59410" y="139090"/>
                  </a:lnTo>
                  <a:lnTo>
                    <a:pt x="71907" y="128854"/>
                  </a:lnTo>
                  <a:lnTo>
                    <a:pt x="96723" y="107581"/>
                  </a:lnTo>
                  <a:close/>
                </a:path>
                <a:path w="215900" h="228600">
                  <a:moveTo>
                    <a:pt x="111086" y="200431"/>
                  </a:moveTo>
                  <a:lnTo>
                    <a:pt x="43535" y="163347"/>
                  </a:lnTo>
                  <a:lnTo>
                    <a:pt x="43319" y="163512"/>
                  </a:lnTo>
                  <a:lnTo>
                    <a:pt x="46253" y="175018"/>
                  </a:lnTo>
                  <a:lnTo>
                    <a:pt x="47307" y="180505"/>
                  </a:lnTo>
                  <a:lnTo>
                    <a:pt x="48031" y="185966"/>
                  </a:lnTo>
                  <a:lnTo>
                    <a:pt x="49136" y="196748"/>
                  </a:lnTo>
                  <a:lnTo>
                    <a:pt x="49453" y="207441"/>
                  </a:lnTo>
                  <a:lnTo>
                    <a:pt x="48971" y="218059"/>
                  </a:lnTo>
                  <a:lnTo>
                    <a:pt x="47688" y="228536"/>
                  </a:lnTo>
                  <a:lnTo>
                    <a:pt x="62585" y="224053"/>
                  </a:lnTo>
                  <a:lnTo>
                    <a:pt x="77050" y="218528"/>
                  </a:lnTo>
                  <a:lnTo>
                    <a:pt x="91033" y="212026"/>
                  </a:lnTo>
                  <a:lnTo>
                    <a:pt x="104495" y="204558"/>
                  </a:lnTo>
                  <a:lnTo>
                    <a:pt x="111086" y="200431"/>
                  </a:lnTo>
                  <a:close/>
                </a:path>
                <a:path w="215900" h="228600">
                  <a:moveTo>
                    <a:pt x="162966" y="7442"/>
                  </a:moveTo>
                  <a:lnTo>
                    <a:pt x="148463" y="10706"/>
                  </a:lnTo>
                  <a:lnTo>
                    <a:pt x="132981" y="14668"/>
                  </a:lnTo>
                  <a:lnTo>
                    <a:pt x="116776" y="19405"/>
                  </a:lnTo>
                  <a:lnTo>
                    <a:pt x="100126" y="24980"/>
                  </a:lnTo>
                  <a:lnTo>
                    <a:pt x="100431" y="26225"/>
                  </a:lnTo>
                  <a:lnTo>
                    <a:pt x="105587" y="99733"/>
                  </a:lnTo>
                  <a:lnTo>
                    <a:pt x="121018" y="85737"/>
                  </a:lnTo>
                  <a:lnTo>
                    <a:pt x="135839" y="71970"/>
                  </a:lnTo>
                  <a:lnTo>
                    <a:pt x="162966" y="46012"/>
                  </a:lnTo>
                  <a:lnTo>
                    <a:pt x="162966" y="7442"/>
                  </a:lnTo>
                  <a:close/>
                </a:path>
                <a:path w="215900" h="228600">
                  <a:moveTo>
                    <a:pt x="185407" y="121602"/>
                  </a:moveTo>
                  <a:lnTo>
                    <a:pt x="103124" y="114427"/>
                  </a:lnTo>
                  <a:lnTo>
                    <a:pt x="77482" y="136398"/>
                  </a:lnTo>
                  <a:lnTo>
                    <a:pt x="64566" y="146977"/>
                  </a:lnTo>
                  <a:lnTo>
                    <a:pt x="51701" y="157137"/>
                  </a:lnTo>
                  <a:lnTo>
                    <a:pt x="118440" y="193751"/>
                  </a:lnTo>
                  <a:lnTo>
                    <a:pt x="119367" y="194830"/>
                  </a:lnTo>
                  <a:lnTo>
                    <a:pt x="161251" y="156184"/>
                  </a:lnTo>
                  <a:lnTo>
                    <a:pt x="181584" y="128308"/>
                  </a:lnTo>
                  <a:lnTo>
                    <a:pt x="185407" y="121602"/>
                  </a:lnTo>
                  <a:close/>
                </a:path>
                <a:path w="215900" h="228600">
                  <a:moveTo>
                    <a:pt x="208737" y="0"/>
                  </a:moveTo>
                  <a:lnTo>
                    <a:pt x="202145" y="800"/>
                  </a:lnTo>
                  <a:lnTo>
                    <a:pt x="193725" y="1968"/>
                  </a:lnTo>
                  <a:lnTo>
                    <a:pt x="183692" y="3556"/>
                  </a:lnTo>
                  <a:lnTo>
                    <a:pt x="172262" y="5600"/>
                  </a:lnTo>
                  <a:lnTo>
                    <a:pt x="172351" y="6515"/>
                  </a:lnTo>
                  <a:lnTo>
                    <a:pt x="172351" y="36817"/>
                  </a:lnTo>
                  <a:lnTo>
                    <a:pt x="184492" y="24752"/>
                  </a:lnTo>
                  <a:lnTo>
                    <a:pt x="194767" y="14376"/>
                  </a:lnTo>
                  <a:lnTo>
                    <a:pt x="208737" y="0"/>
                  </a:lnTo>
                  <a:close/>
                </a:path>
                <a:path w="215900" h="228600">
                  <a:moveTo>
                    <a:pt x="211378" y="52285"/>
                  </a:moveTo>
                  <a:lnTo>
                    <a:pt x="167119" y="55054"/>
                  </a:lnTo>
                  <a:lnTo>
                    <a:pt x="154622" y="67094"/>
                  </a:lnTo>
                  <a:lnTo>
                    <a:pt x="127317" y="92684"/>
                  </a:lnTo>
                  <a:lnTo>
                    <a:pt x="112788" y="105867"/>
                  </a:lnTo>
                  <a:lnTo>
                    <a:pt x="190284" y="112649"/>
                  </a:lnTo>
                  <a:lnTo>
                    <a:pt x="197053" y="98310"/>
                  </a:lnTo>
                  <a:lnTo>
                    <a:pt x="202857" y="83439"/>
                  </a:lnTo>
                  <a:lnTo>
                    <a:pt x="207645" y="68072"/>
                  </a:lnTo>
                  <a:lnTo>
                    <a:pt x="211378" y="52285"/>
                  </a:lnTo>
                  <a:close/>
                </a:path>
                <a:path w="215900" h="228600">
                  <a:moveTo>
                    <a:pt x="215900" y="6096"/>
                  </a:moveTo>
                  <a:lnTo>
                    <a:pt x="201295" y="21120"/>
                  </a:lnTo>
                  <a:lnTo>
                    <a:pt x="190347" y="32156"/>
                  </a:lnTo>
                  <a:lnTo>
                    <a:pt x="177368" y="45021"/>
                  </a:lnTo>
                  <a:lnTo>
                    <a:pt x="212382" y="42849"/>
                  </a:lnTo>
                  <a:lnTo>
                    <a:pt x="215900" y="8763"/>
                  </a:lnTo>
                  <a:lnTo>
                    <a:pt x="215900" y="6096"/>
                  </a:lnTo>
                  <a:close/>
                </a:path>
              </a:pathLst>
            </a:custGeom>
            <a:solidFill>
              <a:srgbClr val="68BE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6" name="object 46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4964010" y="335330"/>
              <a:ext cx="216700" cy="229095"/>
            </a:xfrm>
            <a:prstGeom prst="rect">
              <a:avLst/>
            </a:prstGeom>
          </p:spPr>
        </p:pic>
        <p:sp>
          <p:nvSpPr>
            <p:cNvPr id="47" name="object 47"/>
            <p:cNvSpPr/>
            <p:nvPr/>
          </p:nvSpPr>
          <p:spPr>
            <a:xfrm>
              <a:off x="5458777" y="435914"/>
              <a:ext cx="1239520" cy="278765"/>
            </a:xfrm>
            <a:custGeom>
              <a:avLst/>
              <a:gdLst/>
              <a:ahLst/>
              <a:cxnLst/>
              <a:rect l="l" t="t" r="r" b="b"/>
              <a:pathLst>
                <a:path w="1239519" h="278765">
                  <a:moveTo>
                    <a:pt x="171081" y="199898"/>
                  </a:moveTo>
                  <a:lnTo>
                    <a:pt x="163830" y="165328"/>
                  </a:lnTo>
                  <a:lnTo>
                    <a:pt x="145656" y="143014"/>
                  </a:lnTo>
                  <a:lnTo>
                    <a:pt x="121932" y="128765"/>
                  </a:lnTo>
                  <a:lnTo>
                    <a:pt x="98031" y="118402"/>
                  </a:lnTo>
                  <a:lnTo>
                    <a:pt x="75907" y="107899"/>
                  </a:lnTo>
                  <a:lnTo>
                    <a:pt x="60591" y="98031"/>
                  </a:lnTo>
                  <a:lnTo>
                    <a:pt x="51689" y="86728"/>
                  </a:lnTo>
                  <a:lnTo>
                    <a:pt x="48818" y="71882"/>
                  </a:lnTo>
                  <a:lnTo>
                    <a:pt x="51181" y="59778"/>
                  </a:lnTo>
                  <a:lnTo>
                    <a:pt x="57950" y="50025"/>
                  </a:lnTo>
                  <a:lnTo>
                    <a:pt x="68605" y="43497"/>
                  </a:lnTo>
                  <a:lnTo>
                    <a:pt x="82651" y="41122"/>
                  </a:lnTo>
                  <a:lnTo>
                    <a:pt x="97332" y="44030"/>
                  </a:lnTo>
                  <a:lnTo>
                    <a:pt x="107632" y="51028"/>
                  </a:lnTo>
                  <a:lnTo>
                    <a:pt x="113893" y="59626"/>
                  </a:lnTo>
                  <a:lnTo>
                    <a:pt x="116484" y="67271"/>
                  </a:lnTo>
                  <a:lnTo>
                    <a:pt x="157238" y="62268"/>
                  </a:lnTo>
                  <a:lnTo>
                    <a:pt x="149948" y="38925"/>
                  </a:lnTo>
                  <a:lnTo>
                    <a:pt x="134213" y="19024"/>
                  </a:lnTo>
                  <a:lnTo>
                    <a:pt x="111328" y="5194"/>
                  </a:lnTo>
                  <a:lnTo>
                    <a:pt x="82651" y="0"/>
                  </a:lnTo>
                  <a:lnTo>
                    <a:pt x="53543" y="5511"/>
                  </a:lnTo>
                  <a:lnTo>
                    <a:pt x="29984" y="20662"/>
                  </a:lnTo>
                  <a:lnTo>
                    <a:pt x="14211" y="43459"/>
                  </a:lnTo>
                  <a:lnTo>
                    <a:pt x="8458" y="71882"/>
                  </a:lnTo>
                  <a:lnTo>
                    <a:pt x="15532" y="107416"/>
                  </a:lnTo>
                  <a:lnTo>
                    <a:pt x="33388" y="130378"/>
                  </a:lnTo>
                  <a:lnTo>
                    <a:pt x="56946" y="145034"/>
                  </a:lnTo>
                  <a:lnTo>
                    <a:pt x="102298" y="165036"/>
                  </a:lnTo>
                  <a:lnTo>
                    <a:pt x="117436" y="173621"/>
                  </a:lnTo>
                  <a:lnTo>
                    <a:pt x="126517" y="184289"/>
                  </a:lnTo>
                  <a:lnTo>
                    <a:pt x="129552" y="199898"/>
                  </a:lnTo>
                  <a:lnTo>
                    <a:pt x="126530" y="215138"/>
                  </a:lnTo>
                  <a:lnTo>
                    <a:pt x="117767" y="226910"/>
                  </a:lnTo>
                  <a:lnTo>
                    <a:pt x="103759" y="234505"/>
                  </a:lnTo>
                  <a:lnTo>
                    <a:pt x="84963" y="237185"/>
                  </a:lnTo>
                  <a:lnTo>
                    <a:pt x="62585" y="232600"/>
                  </a:lnTo>
                  <a:lnTo>
                    <a:pt x="49301" y="222059"/>
                  </a:lnTo>
                  <a:lnTo>
                    <a:pt x="42786" y="210439"/>
                  </a:lnTo>
                  <a:lnTo>
                    <a:pt x="40754" y="202590"/>
                  </a:lnTo>
                  <a:lnTo>
                    <a:pt x="0" y="206438"/>
                  </a:lnTo>
                  <a:lnTo>
                    <a:pt x="6896" y="232765"/>
                  </a:lnTo>
                  <a:lnTo>
                    <a:pt x="23444" y="255803"/>
                  </a:lnTo>
                  <a:lnTo>
                    <a:pt x="49517" y="272135"/>
                  </a:lnTo>
                  <a:lnTo>
                    <a:pt x="84963" y="278333"/>
                  </a:lnTo>
                  <a:lnTo>
                    <a:pt x="119011" y="272783"/>
                  </a:lnTo>
                  <a:lnTo>
                    <a:pt x="146329" y="256997"/>
                  </a:lnTo>
                  <a:lnTo>
                    <a:pt x="164490" y="232270"/>
                  </a:lnTo>
                  <a:lnTo>
                    <a:pt x="171081" y="199898"/>
                  </a:lnTo>
                  <a:close/>
                </a:path>
                <a:path w="1239519" h="278765">
                  <a:moveTo>
                    <a:pt x="233337" y="4610"/>
                  </a:moveTo>
                  <a:lnTo>
                    <a:pt x="192214" y="4610"/>
                  </a:lnTo>
                  <a:lnTo>
                    <a:pt x="192214" y="273710"/>
                  </a:lnTo>
                  <a:lnTo>
                    <a:pt x="233337" y="273710"/>
                  </a:lnTo>
                  <a:lnTo>
                    <a:pt x="233337" y="4610"/>
                  </a:lnTo>
                  <a:close/>
                </a:path>
                <a:path w="1239519" h="278765">
                  <a:moveTo>
                    <a:pt x="491312" y="4610"/>
                  </a:moveTo>
                  <a:lnTo>
                    <a:pt x="450176" y="4610"/>
                  </a:lnTo>
                  <a:lnTo>
                    <a:pt x="450176" y="212204"/>
                  </a:lnTo>
                  <a:lnTo>
                    <a:pt x="311772" y="4610"/>
                  </a:lnTo>
                  <a:lnTo>
                    <a:pt x="266026" y="4610"/>
                  </a:lnTo>
                  <a:lnTo>
                    <a:pt x="266026" y="273710"/>
                  </a:lnTo>
                  <a:lnTo>
                    <a:pt x="307162" y="273710"/>
                  </a:lnTo>
                  <a:lnTo>
                    <a:pt x="307162" y="66116"/>
                  </a:lnTo>
                  <a:lnTo>
                    <a:pt x="445947" y="273710"/>
                  </a:lnTo>
                  <a:lnTo>
                    <a:pt x="491312" y="273710"/>
                  </a:lnTo>
                  <a:lnTo>
                    <a:pt x="491312" y="4610"/>
                  </a:lnTo>
                  <a:close/>
                </a:path>
                <a:path w="1239519" h="278765">
                  <a:moveTo>
                    <a:pt x="693521" y="88023"/>
                  </a:moveTo>
                  <a:lnTo>
                    <a:pt x="686536" y="52451"/>
                  </a:lnTo>
                  <a:lnTo>
                    <a:pt x="681570" y="45732"/>
                  </a:lnTo>
                  <a:lnTo>
                    <a:pt x="667143" y="26276"/>
                  </a:lnTo>
                  <a:lnTo>
                    <a:pt x="652005" y="18021"/>
                  </a:lnTo>
                  <a:lnTo>
                    <a:pt x="652005" y="88023"/>
                  </a:lnTo>
                  <a:lnTo>
                    <a:pt x="648322" y="106311"/>
                  </a:lnTo>
                  <a:lnTo>
                    <a:pt x="637870" y="119557"/>
                  </a:lnTo>
                  <a:lnTo>
                    <a:pt x="621512" y="127609"/>
                  </a:lnTo>
                  <a:lnTo>
                    <a:pt x="600113" y="130314"/>
                  </a:lnTo>
                  <a:lnTo>
                    <a:pt x="565124" y="130314"/>
                  </a:lnTo>
                  <a:lnTo>
                    <a:pt x="565124" y="45732"/>
                  </a:lnTo>
                  <a:lnTo>
                    <a:pt x="600113" y="45732"/>
                  </a:lnTo>
                  <a:lnTo>
                    <a:pt x="621512" y="48450"/>
                  </a:lnTo>
                  <a:lnTo>
                    <a:pt x="637870" y="56502"/>
                  </a:lnTo>
                  <a:lnTo>
                    <a:pt x="648322" y="69748"/>
                  </a:lnTo>
                  <a:lnTo>
                    <a:pt x="652005" y="88023"/>
                  </a:lnTo>
                  <a:lnTo>
                    <a:pt x="652005" y="18021"/>
                  </a:lnTo>
                  <a:lnTo>
                    <a:pt x="637565" y="10134"/>
                  </a:lnTo>
                  <a:lnTo>
                    <a:pt x="600113" y="4610"/>
                  </a:lnTo>
                  <a:lnTo>
                    <a:pt x="523989" y="4610"/>
                  </a:lnTo>
                  <a:lnTo>
                    <a:pt x="523989" y="273710"/>
                  </a:lnTo>
                  <a:lnTo>
                    <a:pt x="565124" y="273710"/>
                  </a:lnTo>
                  <a:lnTo>
                    <a:pt x="565124" y="171450"/>
                  </a:lnTo>
                  <a:lnTo>
                    <a:pt x="600113" y="171450"/>
                  </a:lnTo>
                  <a:lnTo>
                    <a:pt x="637565" y="165938"/>
                  </a:lnTo>
                  <a:lnTo>
                    <a:pt x="667143" y="149783"/>
                  </a:lnTo>
                  <a:lnTo>
                    <a:pt x="681570" y="130314"/>
                  </a:lnTo>
                  <a:lnTo>
                    <a:pt x="686536" y="123609"/>
                  </a:lnTo>
                  <a:lnTo>
                    <a:pt x="693521" y="88023"/>
                  </a:lnTo>
                  <a:close/>
                </a:path>
                <a:path w="1239519" h="278765">
                  <a:moveTo>
                    <a:pt x="867676" y="235750"/>
                  </a:moveTo>
                  <a:lnTo>
                    <a:pt x="757732" y="235750"/>
                  </a:lnTo>
                  <a:lnTo>
                    <a:pt x="757732" y="154470"/>
                  </a:lnTo>
                  <a:lnTo>
                    <a:pt x="860767" y="154470"/>
                  </a:lnTo>
                  <a:lnTo>
                    <a:pt x="860767" y="117640"/>
                  </a:lnTo>
                  <a:lnTo>
                    <a:pt x="757732" y="117640"/>
                  </a:lnTo>
                  <a:lnTo>
                    <a:pt x="757732" y="42710"/>
                  </a:lnTo>
                  <a:lnTo>
                    <a:pt x="864222" y="42710"/>
                  </a:lnTo>
                  <a:lnTo>
                    <a:pt x="864222" y="4610"/>
                  </a:lnTo>
                  <a:lnTo>
                    <a:pt x="716597" y="4610"/>
                  </a:lnTo>
                  <a:lnTo>
                    <a:pt x="716597" y="42710"/>
                  </a:lnTo>
                  <a:lnTo>
                    <a:pt x="716597" y="117640"/>
                  </a:lnTo>
                  <a:lnTo>
                    <a:pt x="716597" y="154470"/>
                  </a:lnTo>
                  <a:lnTo>
                    <a:pt x="716597" y="235750"/>
                  </a:lnTo>
                  <a:lnTo>
                    <a:pt x="716597" y="273850"/>
                  </a:lnTo>
                  <a:lnTo>
                    <a:pt x="867676" y="273850"/>
                  </a:lnTo>
                  <a:lnTo>
                    <a:pt x="867676" y="235750"/>
                  </a:lnTo>
                  <a:close/>
                </a:path>
                <a:path w="1239519" h="278765">
                  <a:moveTo>
                    <a:pt x="1062977" y="5105"/>
                  </a:moveTo>
                  <a:lnTo>
                    <a:pt x="888822" y="5105"/>
                  </a:lnTo>
                  <a:lnTo>
                    <a:pt x="888822" y="45745"/>
                  </a:lnTo>
                  <a:lnTo>
                    <a:pt x="955332" y="45745"/>
                  </a:lnTo>
                  <a:lnTo>
                    <a:pt x="955332" y="274345"/>
                  </a:lnTo>
                  <a:lnTo>
                    <a:pt x="996467" y="274345"/>
                  </a:lnTo>
                  <a:lnTo>
                    <a:pt x="996467" y="45745"/>
                  </a:lnTo>
                  <a:lnTo>
                    <a:pt x="1062977" y="45745"/>
                  </a:lnTo>
                  <a:lnTo>
                    <a:pt x="1062977" y="5105"/>
                  </a:lnTo>
                  <a:close/>
                </a:path>
                <a:path w="1239519" h="278765">
                  <a:moveTo>
                    <a:pt x="1239050" y="235750"/>
                  </a:moveTo>
                  <a:lnTo>
                    <a:pt x="1129080" y="235750"/>
                  </a:lnTo>
                  <a:lnTo>
                    <a:pt x="1129080" y="154470"/>
                  </a:lnTo>
                  <a:lnTo>
                    <a:pt x="1232128" y="154470"/>
                  </a:lnTo>
                  <a:lnTo>
                    <a:pt x="1232128" y="117640"/>
                  </a:lnTo>
                  <a:lnTo>
                    <a:pt x="1129080" y="117640"/>
                  </a:lnTo>
                  <a:lnTo>
                    <a:pt x="1129080" y="42710"/>
                  </a:lnTo>
                  <a:lnTo>
                    <a:pt x="1235595" y="42710"/>
                  </a:lnTo>
                  <a:lnTo>
                    <a:pt x="1235595" y="4610"/>
                  </a:lnTo>
                  <a:lnTo>
                    <a:pt x="1087958" y="4610"/>
                  </a:lnTo>
                  <a:lnTo>
                    <a:pt x="1087958" y="42710"/>
                  </a:lnTo>
                  <a:lnTo>
                    <a:pt x="1087958" y="117640"/>
                  </a:lnTo>
                  <a:lnTo>
                    <a:pt x="1087958" y="154470"/>
                  </a:lnTo>
                  <a:lnTo>
                    <a:pt x="1087958" y="235750"/>
                  </a:lnTo>
                  <a:lnTo>
                    <a:pt x="1087958" y="273850"/>
                  </a:lnTo>
                  <a:lnTo>
                    <a:pt x="1239050" y="273850"/>
                  </a:lnTo>
                  <a:lnTo>
                    <a:pt x="1239050" y="235750"/>
                  </a:lnTo>
                  <a:close/>
                </a:path>
              </a:pathLst>
            </a:custGeom>
            <a:solidFill>
              <a:srgbClr val="6364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5650979" y="440588"/>
              <a:ext cx="41275" cy="41275"/>
            </a:xfrm>
            <a:custGeom>
              <a:avLst/>
              <a:gdLst/>
              <a:ahLst/>
              <a:cxnLst/>
              <a:rect l="l" t="t" r="r" b="b"/>
              <a:pathLst>
                <a:path w="41275" h="41275">
                  <a:moveTo>
                    <a:pt x="41109" y="0"/>
                  </a:moveTo>
                  <a:lnTo>
                    <a:pt x="0" y="0"/>
                  </a:lnTo>
                  <a:lnTo>
                    <a:pt x="0" y="41109"/>
                  </a:lnTo>
                  <a:lnTo>
                    <a:pt x="41109" y="41109"/>
                  </a:lnTo>
                  <a:lnTo>
                    <a:pt x="41109" y="0"/>
                  </a:lnTo>
                  <a:close/>
                </a:path>
              </a:pathLst>
            </a:custGeom>
            <a:solidFill>
              <a:srgbClr val="68BE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5982601" y="566369"/>
              <a:ext cx="41275" cy="41275"/>
            </a:xfrm>
            <a:custGeom>
              <a:avLst/>
              <a:gdLst/>
              <a:ahLst/>
              <a:cxnLst/>
              <a:rect l="l" t="t" r="r" b="b"/>
              <a:pathLst>
                <a:path w="41275" h="41275">
                  <a:moveTo>
                    <a:pt x="41122" y="0"/>
                  </a:moveTo>
                  <a:lnTo>
                    <a:pt x="0" y="0"/>
                  </a:lnTo>
                  <a:lnTo>
                    <a:pt x="0" y="41135"/>
                  </a:lnTo>
                  <a:lnTo>
                    <a:pt x="41122" y="41135"/>
                  </a:lnTo>
                  <a:lnTo>
                    <a:pt x="41122" y="0"/>
                  </a:lnTo>
                  <a:close/>
                </a:path>
              </a:pathLst>
            </a:custGeom>
            <a:solidFill>
              <a:srgbClr val="62CD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6546786" y="553148"/>
              <a:ext cx="41275" cy="38100"/>
            </a:xfrm>
            <a:custGeom>
              <a:avLst/>
              <a:gdLst/>
              <a:ahLst/>
              <a:cxnLst/>
              <a:rect l="l" t="t" r="r" b="b"/>
              <a:pathLst>
                <a:path w="41275" h="38100">
                  <a:moveTo>
                    <a:pt x="41084" y="0"/>
                  </a:moveTo>
                  <a:lnTo>
                    <a:pt x="0" y="0"/>
                  </a:lnTo>
                  <a:lnTo>
                    <a:pt x="0" y="37680"/>
                  </a:lnTo>
                  <a:lnTo>
                    <a:pt x="41084" y="37680"/>
                  </a:lnTo>
                  <a:lnTo>
                    <a:pt x="41084" y="0"/>
                  </a:lnTo>
                  <a:close/>
                </a:path>
              </a:pathLst>
            </a:custGeom>
            <a:solidFill>
              <a:srgbClr val="CB2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1" name="object 51"/>
          <p:cNvSpPr txBox="1"/>
          <p:nvPr/>
        </p:nvSpPr>
        <p:spPr>
          <a:xfrm>
            <a:off x="1829396" y="8823566"/>
            <a:ext cx="421005" cy="1149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550" spc="-10" dirty="0">
                <a:solidFill>
                  <a:srgbClr val="072442"/>
                </a:solidFill>
                <a:latin typeface="Tahoma"/>
                <a:cs typeface="Tahoma"/>
              </a:rPr>
              <a:t>Realização:</a:t>
            </a:r>
            <a:endParaRPr sz="550">
              <a:latin typeface="Tahoma"/>
              <a:cs typeface="Tahoma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2567026" y="8824159"/>
            <a:ext cx="490220" cy="1149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550" spc="-10" dirty="0">
                <a:solidFill>
                  <a:srgbClr val="072442"/>
                </a:solidFill>
                <a:latin typeface="Tahoma"/>
                <a:cs typeface="Tahoma"/>
              </a:rPr>
              <a:t>Organização:</a:t>
            </a:r>
            <a:endParaRPr sz="550">
              <a:latin typeface="Tahoma"/>
              <a:cs typeface="Tahoma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3744799" y="8824159"/>
            <a:ext cx="322580" cy="1149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550" spc="-10" dirty="0">
                <a:solidFill>
                  <a:srgbClr val="072442"/>
                </a:solidFill>
                <a:latin typeface="Tahoma"/>
                <a:cs typeface="Tahoma"/>
              </a:rPr>
              <a:t>Parceria:</a:t>
            </a:r>
            <a:endParaRPr sz="550">
              <a:latin typeface="Tahoma"/>
              <a:cs typeface="Tahoma"/>
            </a:endParaRPr>
          </a:p>
        </p:txBody>
      </p:sp>
      <p:grpSp>
        <p:nvGrpSpPr>
          <p:cNvPr id="54" name="object 54"/>
          <p:cNvGrpSpPr/>
          <p:nvPr/>
        </p:nvGrpSpPr>
        <p:grpSpPr>
          <a:xfrm>
            <a:off x="1936623" y="8927820"/>
            <a:ext cx="5200015" cy="465455"/>
            <a:chOff x="1936623" y="8927820"/>
            <a:chExt cx="5200015" cy="465455"/>
          </a:xfrm>
        </p:grpSpPr>
        <p:pic>
          <p:nvPicPr>
            <p:cNvPr id="55" name="object 55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3835641" y="8927820"/>
              <a:ext cx="506121" cy="464991"/>
            </a:xfrm>
            <a:prstGeom prst="rect">
              <a:avLst/>
            </a:prstGeom>
          </p:spPr>
        </p:pic>
        <p:pic>
          <p:nvPicPr>
            <p:cNvPr id="56" name="object 56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4227931" y="8979349"/>
              <a:ext cx="336247" cy="336247"/>
            </a:xfrm>
            <a:prstGeom prst="rect">
              <a:avLst/>
            </a:prstGeom>
          </p:spPr>
        </p:pic>
        <p:pic>
          <p:nvPicPr>
            <p:cNvPr id="57" name="object 57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1936623" y="8994973"/>
              <a:ext cx="489878" cy="284628"/>
            </a:xfrm>
            <a:prstGeom prst="rect">
              <a:avLst/>
            </a:prstGeom>
          </p:spPr>
        </p:pic>
        <p:pic>
          <p:nvPicPr>
            <p:cNvPr id="58" name="object 58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3506520" y="8987100"/>
              <a:ext cx="453725" cy="313335"/>
            </a:xfrm>
            <a:prstGeom prst="rect">
              <a:avLst/>
            </a:prstGeom>
          </p:spPr>
        </p:pic>
        <p:pic>
          <p:nvPicPr>
            <p:cNvPr id="59" name="object 59"/>
            <p:cNvPicPr/>
            <p:nvPr/>
          </p:nvPicPr>
          <p:blipFill>
            <a:blip r:embed="rId34" cstate="print"/>
            <a:stretch>
              <a:fillRect/>
            </a:stretch>
          </p:blipFill>
          <p:spPr>
            <a:xfrm>
              <a:off x="6804266" y="9005840"/>
              <a:ext cx="331876" cy="283709"/>
            </a:xfrm>
            <a:prstGeom prst="rect">
              <a:avLst/>
            </a:prstGeom>
          </p:spPr>
        </p:pic>
        <p:pic>
          <p:nvPicPr>
            <p:cNvPr id="60" name="object 60"/>
            <p:cNvPicPr/>
            <p:nvPr/>
          </p:nvPicPr>
          <p:blipFill>
            <a:blip r:embed="rId35" cstate="print"/>
            <a:stretch>
              <a:fillRect/>
            </a:stretch>
          </p:blipFill>
          <p:spPr>
            <a:xfrm>
              <a:off x="5511723" y="8959970"/>
              <a:ext cx="631498" cy="387656"/>
            </a:xfrm>
            <a:prstGeom prst="rect">
              <a:avLst/>
            </a:prstGeom>
          </p:spPr>
        </p:pic>
      </p:grpSp>
      <p:sp>
        <p:nvSpPr>
          <p:cNvPr id="61" name="object 61"/>
          <p:cNvSpPr txBox="1"/>
          <p:nvPr/>
        </p:nvSpPr>
        <p:spPr>
          <a:xfrm>
            <a:off x="5809500" y="8829884"/>
            <a:ext cx="654685" cy="1149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550" spc="20" dirty="0">
                <a:solidFill>
                  <a:srgbClr val="072442"/>
                </a:solidFill>
                <a:latin typeface="Tahoma"/>
                <a:cs typeface="Tahoma"/>
              </a:rPr>
              <a:t>Apoio</a:t>
            </a:r>
            <a:r>
              <a:rPr sz="550" spc="95" dirty="0">
                <a:solidFill>
                  <a:srgbClr val="072442"/>
                </a:solidFill>
                <a:latin typeface="Tahoma"/>
                <a:cs typeface="Tahoma"/>
              </a:rPr>
              <a:t> </a:t>
            </a:r>
            <a:r>
              <a:rPr sz="550" spc="-10" dirty="0">
                <a:solidFill>
                  <a:srgbClr val="072442"/>
                </a:solidFill>
                <a:latin typeface="Tahoma"/>
                <a:cs typeface="Tahoma"/>
              </a:rPr>
              <a:t>institucional</a:t>
            </a:r>
            <a:endParaRPr sz="550">
              <a:latin typeface="Tahoma"/>
              <a:cs typeface="Tahoma"/>
            </a:endParaRPr>
          </a:p>
        </p:txBody>
      </p:sp>
      <p:grpSp>
        <p:nvGrpSpPr>
          <p:cNvPr id="62" name="object 62"/>
          <p:cNvGrpSpPr/>
          <p:nvPr/>
        </p:nvGrpSpPr>
        <p:grpSpPr>
          <a:xfrm>
            <a:off x="2496489" y="8478316"/>
            <a:ext cx="8853805" cy="1266825"/>
            <a:chOff x="2496489" y="8478316"/>
            <a:chExt cx="8853805" cy="1266825"/>
          </a:xfrm>
        </p:grpSpPr>
        <p:pic>
          <p:nvPicPr>
            <p:cNvPr id="63" name="object 63"/>
            <p:cNvPicPr/>
            <p:nvPr/>
          </p:nvPicPr>
          <p:blipFill>
            <a:blip r:embed="rId36" cstate="print"/>
            <a:stretch>
              <a:fillRect/>
            </a:stretch>
          </p:blipFill>
          <p:spPr>
            <a:xfrm>
              <a:off x="4992624" y="8923546"/>
              <a:ext cx="589017" cy="460503"/>
            </a:xfrm>
            <a:prstGeom prst="rect">
              <a:avLst/>
            </a:prstGeom>
          </p:spPr>
        </p:pic>
        <p:pic>
          <p:nvPicPr>
            <p:cNvPr id="64" name="object 64"/>
            <p:cNvPicPr/>
            <p:nvPr/>
          </p:nvPicPr>
          <p:blipFill>
            <a:blip r:embed="rId37" cstate="print"/>
            <a:stretch>
              <a:fillRect/>
            </a:stretch>
          </p:blipFill>
          <p:spPr>
            <a:xfrm>
              <a:off x="7379500" y="9006479"/>
              <a:ext cx="304406" cy="293296"/>
            </a:xfrm>
            <a:prstGeom prst="rect">
              <a:avLst/>
            </a:prstGeom>
          </p:spPr>
        </p:pic>
        <p:pic>
          <p:nvPicPr>
            <p:cNvPr id="65" name="object 65"/>
            <p:cNvPicPr/>
            <p:nvPr/>
          </p:nvPicPr>
          <p:blipFill>
            <a:blip r:embed="rId38" cstate="print"/>
            <a:stretch>
              <a:fillRect/>
            </a:stretch>
          </p:blipFill>
          <p:spPr>
            <a:xfrm>
              <a:off x="9258236" y="9071174"/>
              <a:ext cx="728370" cy="224260"/>
            </a:xfrm>
            <a:prstGeom prst="rect">
              <a:avLst/>
            </a:prstGeom>
          </p:spPr>
        </p:pic>
        <p:pic>
          <p:nvPicPr>
            <p:cNvPr id="66" name="object 66"/>
            <p:cNvPicPr/>
            <p:nvPr/>
          </p:nvPicPr>
          <p:blipFill>
            <a:blip r:embed="rId39" cstate="print"/>
            <a:stretch>
              <a:fillRect/>
            </a:stretch>
          </p:blipFill>
          <p:spPr>
            <a:xfrm>
              <a:off x="10431297" y="9070099"/>
              <a:ext cx="918462" cy="226401"/>
            </a:xfrm>
            <a:prstGeom prst="rect">
              <a:avLst/>
            </a:prstGeom>
          </p:spPr>
        </p:pic>
        <p:pic>
          <p:nvPicPr>
            <p:cNvPr id="67" name="object 67"/>
            <p:cNvPicPr/>
            <p:nvPr/>
          </p:nvPicPr>
          <p:blipFill>
            <a:blip r:embed="rId40" cstate="print"/>
            <a:stretch>
              <a:fillRect/>
            </a:stretch>
          </p:blipFill>
          <p:spPr>
            <a:xfrm>
              <a:off x="8868422" y="9015181"/>
              <a:ext cx="315092" cy="285333"/>
            </a:xfrm>
            <a:prstGeom prst="rect">
              <a:avLst/>
            </a:prstGeom>
          </p:spPr>
        </p:pic>
        <p:pic>
          <p:nvPicPr>
            <p:cNvPr id="68" name="object 68"/>
            <p:cNvPicPr/>
            <p:nvPr/>
          </p:nvPicPr>
          <p:blipFill>
            <a:blip r:embed="rId41" cstate="print"/>
            <a:stretch>
              <a:fillRect/>
            </a:stretch>
          </p:blipFill>
          <p:spPr>
            <a:xfrm>
              <a:off x="10048087" y="9009168"/>
              <a:ext cx="354410" cy="317408"/>
            </a:xfrm>
            <a:prstGeom prst="rect">
              <a:avLst/>
            </a:prstGeom>
          </p:spPr>
        </p:pic>
        <p:pic>
          <p:nvPicPr>
            <p:cNvPr id="69" name="object 69"/>
            <p:cNvPicPr/>
            <p:nvPr/>
          </p:nvPicPr>
          <p:blipFill>
            <a:blip r:embed="rId42" cstate="print"/>
            <a:stretch>
              <a:fillRect/>
            </a:stretch>
          </p:blipFill>
          <p:spPr>
            <a:xfrm>
              <a:off x="7702359" y="9086687"/>
              <a:ext cx="635711" cy="190550"/>
            </a:xfrm>
            <a:prstGeom prst="rect">
              <a:avLst/>
            </a:prstGeom>
          </p:spPr>
        </p:pic>
        <p:pic>
          <p:nvPicPr>
            <p:cNvPr id="70" name="object 70"/>
            <p:cNvPicPr/>
            <p:nvPr/>
          </p:nvPicPr>
          <p:blipFill>
            <a:blip r:embed="rId43" cstate="print"/>
            <a:stretch>
              <a:fillRect/>
            </a:stretch>
          </p:blipFill>
          <p:spPr>
            <a:xfrm>
              <a:off x="8366747" y="9048677"/>
              <a:ext cx="501671" cy="266570"/>
            </a:xfrm>
            <a:prstGeom prst="rect">
              <a:avLst/>
            </a:prstGeom>
          </p:spPr>
        </p:pic>
        <p:pic>
          <p:nvPicPr>
            <p:cNvPr id="71" name="object 71"/>
            <p:cNvPicPr/>
            <p:nvPr/>
          </p:nvPicPr>
          <p:blipFill>
            <a:blip r:embed="rId44" cstate="print"/>
            <a:stretch>
              <a:fillRect/>
            </a:stretch>
          </p:blipFill>
          <p:spPr>
            <a:xfrm>
              <a:off x="3180016" y="8980357"/>
              <a:ext cx="312183" cy="284427"/>
            </a:xfrm>
            <a:prstGeom prst="rect">
              <a:avLst/>
            </a:prstGeom>
          </p:spPr>
        </p:pic>
        <p:sp>
          <p:nvSpPr>
            <p:cNvPr id="72" name="object 72"/>
            <p:cNvSpPr/>
            <p:nvPr/>
          </p:nvSpPr>
          <p:spPr>
            <a:xfrm>
              <a:off x="2496489" y="8969717"/>
              <a:ext cx="4766945" cy="306070"/>
            </a:xfrm>
            <a:custGeom>
              <a:avLst/>
              <a:gdLst/>
              <a:ahLst/>
              <a:cxnLst/>
              <a:rect l="l" t="t" r="r" b="b"/>
              <a:pathLst>
                <a:path w="4766945" h="306070">
                  <a:moveTo>
                    <a:pt x="10617" y="2171"/>
                  </a:moveTo>
                  <a:lnTo>
                    <a:pt x="8445" y="0"/>
                  </a:lnTo>
                  <a:lnTo>
                    <a:pt x="2159" y="0"/>
                  </a:lnTo>
                  <a:lnTo>
                    <a:pt x="0" y="2171"/>
                  </a:lnTo>
                  <a:lnTo>
                    <a:pt x="0" y="303352"/>
                  </a:lnTo>
                  <a:lnTo>
                    <a:pt x="2159" y="305511"/>
                  </a:lnTo>
                  <a:lnTo>
                    <a:pt x="5778" y="305511"/>
                  </a:lnTo>
                  <a:lnTo>
                    <a:pt x="8445" y="305511"/>
                  </a:lnTo>
                  <a:lnTo>
                    <a:pt x="10617" y="303352"/>
                  </a:lnTo>
                  <a:lnTo>
                    <a:pt x="10617" y="2171"/>
                  </a:lnTo>
                  <a:close/>
                </a:path>
                <a:path w="4766945" h="306070">
                  <a:moveTo>
                    <a:pt x="609815" y="2171"/>
                  </a:moveTo>
                  <a:lnTo>
                    <a:pt x="607656" y="0"/>
                  </a:lnTo>
                  <a:lnTo>
                    <a:pt x="601370" y="0"/>
                  </a:lnTo>
                  <a:lnTo>
                    <a:pt x="599211" y="2171"/>
                  </a:lnTo>
                  <a:lnTo>
                    <a:pt x="599211" y="303352"/>
                  </a:lnTo>
                  <a:lnTo>
                    <a:pt x="601370" y="305511"/>
                  </a:lnTo>
                  <a:lnTo>
                    <a:pt x="604989" y="305511"/>
                  </a:lnTo>
                  <a:lnTo>
                    <a:pt x="607656" y="305511"/>
                  </a:lnTo>
                  <a:lnTo>
                    <a:pt x="609815" y="303352"/>
                  </a:lnTo>
                  <a:lnTo>
                    <a:pt x="609815" y="2171"/>
                  </a:lnTo>
                  <a:close/>
                </a:path>
                <a:path w="4766945" h="306070">
                  <a:moveTo>
                    <a:pt x="4766640" y="2171"/>
                  </a:moveTo>
                  <a:lnTo>
                    <a:pt x="4764481" y="0"/>
                  </a:lnTo>
                  <a:lnTo>
                    <a:pt x="4758194" y="0"/>
                  </a:lnTo>
                  <a:lnTo>
                    <a:pt x="4756023" y="2171"/>
                  </a:lnTo>
                  <a:lnTo>
                    <a:pt x="4756023" y="303352"/>
                  </a:lnTo>
                  <a:lnTo>
                    <a:pt x="4758194" y="305511"/>
                  </a:lnTo>
                  <a:lnTo>
                    <a:pt x="4761801" y="305511"/>
                  </a:lnTo>
                  <a:lnTo>
                    <a:pt x="4764481" y="305511"/>
                  </a:lnTo>
                  <a:lnTo>
                    <a:pt x="4766640" y="303352"/>
                  </a:lnTo>
                  <a:lnTo>
                    <a:pt x="4766640" y="2171"/>
                  </a:lnTo>
                  <a:close/>
                </a:path>
              </a:pathLst>
            </a:custGeom>
            <a:solidFill>
              <a:srgbClr val="4C4D4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3" name="object 73"/>
            <p:cNvPicPr/>
            <p:nvPr/>
          </p:nvPicPr>
          <p:blipFill>
            <a:blip r:embed="rId45" cstate="print"/>
            <a:stretch>
              <a:fillRect/>
            </a:stretch>
          </p:blipFill>
          <p:spPr>
            <a:xfrm>
              <a:off x="5827471" y="8478316"/>
              <a:ext cx="1266767" cy="1266758"/>
            </a:xfrm>
            <a:prstGeom prst="rect">
              <a:avLst/>
            </a:prstGeom>
          </p:spPr>
        </p:pic>
        <p:pic>
          <p:nvPicPr>
            <p:cNvPr id="74" name="object 74"/>
            <p:cNvPicPr/>
            <p:nvPr/>
          </p:nvPicPr>
          <p:blipFill>
            <a:blip r:embed="rId46" cstate="print"/>
            <a:stretch>
              <a:fillRect/>
            </a:stretch>
          </p:blipFill>
          <p:spPr>
            <a:xfrm>
              <a:off x="4508119" y="8969717"/>
              <a:ext cx="489813" cy="337591"/>
            </a:xfrm>
            <a:prstGeom prst="rect">
              <a:avLst/>
            </a:prstGeom>
          </p:spPr>
        </p:pic>
      </p:grpSp>
      <p:sp>
        <p:nvSpPr>
          <p:cNvPr id="75" name="object 75"/>
          <p:cNvSpPr txBox="1"/>
          <p:nvPr/>
        </p:nvSpPr>
        <p:spPr>
          <a:xfrm>
            <a:off x="8977020" y="8848717"/>
            <a:ext cx="581660" cy="1149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550" spc="20" dirty="0">
                <a:solidFill>
                  <a:srgbClr val="072442"/>
                </a:solidFill>
                <a:latin typeface="Tahoma"/>
                <a:cs typeface="Tahoma"/>
              </a:rPr>
              <a:t>Apoio</a:t>
            </a:r>
            <a:r>
              <a:rPr sz="550" spc="95" dirty="0">
                <a:solidFill>
                  <a:srgbClr val="072442"/>
                </a:solidFill>
                <a:latin typeface="Tahoma"/>
                <a:cs typeface="Tahoma"/>
              </a:rPr>
              <a:t> </a:t>
            </a:r>
            <a:r>
              <a:rPr sz="550" spc="-10" dirty="0">
                <a:solidFill>
                  <a:srgbClr val="072442"/>
                </a:solidFill>
                <a:latin typeface="Tahoma"/>
                <a:cs typeface="Tahoma"/>
              </a:rPr>
              <a:t>financeiro</a:t>
            </a:r>
            <a:endParaRPr sz="550">
              <a:latin typeface="Tahoma"/>
              <a:cs typeface="Tahoma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5468607" y="729900"/>
            <a:ext cx="1113790" cy="1689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335" marR="5080" indent="-1270">
              <a:lnSpc>
                <a:spcPct val="104299"/>
              </a:lnSpc>
              <a:spcBef>
                <a:spcPts val="95"/>
              </a:spcBef>
            </a:pPr>
            <a:r>
              <a:rPr sz="450" dirty="0">
                <a:solidFill>
                  <a:srgbClr val="636466"/>
                </a:solidFill>
                <a:latin typeface="Verdana"/>
                <a:cs typeface="Verdana"/>
              </a:rPr>
              <a:t>SEMANA</a:t>
            </a:r>
            <a:r>
              <a:rPr sz="450" spc="5" dirty="0">
                <a:solidFill>
                  <a:srgbClr val="636466"/>
                </a:solidFill>
                <a:latin typeface="Verdana"/>
                <a:cs typeface="Verdana"/>
              </a:rPr>
              <a:t> </a:t>
            </a:r>
            <a:r>
              <a:rPr sz="450" spc="-30" dirty="0">
                <a:solidFill>
                  <a:srgbClr val="636466"/>
                </a:solidFill>
                <a:latin typeface="Verdana"/>
                <a:cs typeface="Verdana"/>
              </a:rPr>
              <a:t>DE</a:t>
            </a:r>
            <a:r>
              <a:rPr sz="450" spc="10" dirty="0">
                <a:solidFill>
                  <a:srgbClr val="636466"/>
                </a:solidFill>
                <a:latin typeface="Verdana"/>
                <a:cs typeface="Verdana"/>
              </a:rPr>
              <a:t> </a:t>
            </a:r>
            <a:r>
              <a:rPr sz="450" spc="-25" dirty="0">
                <a:solidFill>
                  <a:srgbClr val="636466"/>
                </a:solidFill>
                <a:latin typeface="Verdana"/>
                <a:cs typeface="Verdana"/>
              </a:rPr>
              <a:t>PESQUISA,</a:t>
            </a:r>
            <a:r>
              <a:rPr sz="450" spc="10" dirty="0">
                <a:solidFill>
                  <a:srgbClr val="636466"/>
                </a:solidFill>
                <a:latin typeface="Verdana"/>
                <a:cs typeface="Verdana"/>
              </a:rPr>
              <a:t> </a:t>
            </a:r>
            <a:r>
              <a:rPr sz="450" spc="-10" dirty="0">
                <a:solidFill>
                  <a:srgbClr val="636466"/>
                </a:solidFill>
                <a:latin typeface="Verdana"/>
                <a:cs typeface="Verdana"/>
              </a:rPr>
              <a:t>TECNOLOGIA</a:t>
            </a:r>
            <a:r>
              <a:rPr sz="450" spc="500" dirty="0">
                <a:solidFill>
                  <a:srgbClr val="636466"/>
                </a:solidFill>
                <a:latin typeface="Verdana"/>
                <a:cs typeface="Verdana"/>
              </a:rPr>
              <a:t> </a:t>
            </a:r>
            <a:r>
              <a:rPr sz="450" spc="-50" dirty="0">
                <a:solidFill>
                  <a:srgbClr val="636466"/>
                </a:solidFill>
                <a:latin typeface="Verdana"/>
                <a:cs typeface="Verdana"/>
              </a:rPr>
              <a:t>E</a:t>
            </a:r>
            <a:r>
              <a:rPr sz="450" spc="40" dirty="0">
                <a:solidFill>
                  <a:srgbClr val="636466"/>
                </a:solidFill>
                <a:latin typeface="Verdana"/>
                <a:cs typeface="Verdana"/>
              </a:rPr>
              <a:t> </a:t>
            </a:r>
            <a:r>
              <a:rPr sz="450" dirty="0">
                <a:solidFill>
                  <a:srgbClr val="636466"/>
                </a:solidFill>
                <a:latin typeface="Verdana"/>
                <a:cs typeface="Verdana"/>
              </a:rPr>
              <a:t>INOVAÇÃO</a:t>
            </a:r>
            <a:r>
              <a:rPr sz="450" spc="45" dirty="0">
                <a:solidFill>
                  <a:srgbClr val="636466"/>
                </a:solidFill>
                <a:latin typeface="Verdana"/>
                <a:cs typeface="Verdana"/>
              </a:rPr>
              <a:t> </a:t>
            </a:r>
            <a:r>
              <a:rPr sz="450" dirty="0">
                <a:solidFill>
                  <a:srgbClr val="636466"/>
                </a:solidFill>
                <a:latin typeface="Verdana"/>
                <a:cs typeface="Verdana"/>
              </a:rPr>
              <a:t>NA</a:t>
            </a:r>
            <a:r>
              <a:rPr sz="450" spc="45" dirty="0">
                <a:solidFill>
                  <a:srgbClr val="636466"/>
                </a:solidFill>
                <a:latin typeface="Verdana"/>
                <a:cs typeface="Verdana"/>
              </a:rPr>
              <a:t> </a:t>
            </a:r>
            <a:r>
              <a:rPr sz="450" dirty="0">
                <a:solidFill>
                  <a:srgbClr val="636466"/>
                </a:solidFill>
                <a:latin typeface="Verdana"/>
                <a:cs typeface="Verdana"/>
              </a:rPr>
              <a:t>EDUCAÇÃO</a:t>
            </a:r>
            <a:r>
              <a:rPr sz="450" spc="45" dirty="0">
                <a:solidFill>
                  <a:srgbClr val="636466"/>
                </a:solidFill>
                <a:latin typeface="Verdana"/>
                <a:cs typeface="Verdana"/>
              </a:rPr>
              <a:t> </a:t>
            </a:r>
            <a:r>
              <a:rPr sz="450" spc="-10" dirty="0">
                <a:solidFill>
                  <a:srgbClr val="636466"/>
                </a:solidFill>
                <a:latin typeface="Verdana"/>
                <a:cs typeface="Verdana"/>
              </a:rPr>
              <a:t>BÁSICA</a:t>
            </a:r>
            <a:endParaRPr sz="450">
              <a:latin typeface="Verdana"/>
              <a:cs typeface="Verdana"/>
            </a:endParaRPr>
          </a:p>
        </p:txBody>
      </p:sp>
      <p:pic>
        <p:nvPicPr>
          <p:cNvPr id="77" name="object 77"/>
          <p:cNvPicPr/>
          <p:nvPr/>
        </p:nvPicPr>
        <p:blipFill>
          <a:blip r:embed="rId32" cstate="print"/>
          <a:stretch>
            <a:fillRect/>
          </a:stretch>
        </p:blipFill>
        <p:spPr>
          <a:xfrm>
            <a:off x="7000926" y="288201"/>
            <a:ext cx="1028306" cy="59747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3004800" cy="9753600"/>
          </a:xfrm>
          <a:custGeom>
            <a:avLst/>
            <a:gdLst/>
            <a:ahLst/>
            <a:cxnLst/>
            <a:rect l="l" t="t" r="r" b="b"/>
            <a:pathLst>
              <a:path w="13004800" h="9753600">
                <a:moveTo>
                  <a:pt x="13004800" y="0"/>
                </a:moveTo>
                <a:lnTo>
                  <a:pt x="0" y="0"/>
                </a:lnTo>
                <a:lnTo>
                  <a:pt x="0" y="9753600"/>
                </a:lnTo>
                <a:lnTo>
                  <a:pt x="13004800" y="9753600"/>
                </a:lnTo>
                <a:lnTo>
                  <a:pt x="13004800" y="0"/>
                </a:lnTo>
                <a:close/>
              </a:path>
            </a:pathLst>
          </a:custGeom>
          <a:solidFill>
            <a:srgbClr val="E9E8E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3753243"/>
            <a:ext cx="121648" cy="166877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54429" y="1783245"/>
            <a:ext cx="94564" cy="94564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698510" y="2706230"/>
            <a:ext cx="166878" cy="166877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88358" y="673557"/>
            <a:ext cx="94551" cy="94564"/>
          </a:xfrm>
          <a:prstGeom prst="rect">
            <a:avLst/>
          </a:prstGeom>
        </p:spPr>
      </p:pic>
      <p:grpSp>
        <p:nvGrpSpPr>
          <p:cNvPr id="7" name="object 7"/>
          <p:cNvGrpSpPr/>
          <p:nvPr/>
        </p:nvGrpSpPr>
        <p:grpSpPr>
          <a:xfrm>
            <a:off x="0" y="0"/>
            <a:ext cx="3767454" cy="3839210"/>
            <a:chOff x="0" y="0"/>
            <a:chExt cx="3767454" cy="3839210"/>
          </a:xfrm>
        </p:grpSpPr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827515" y="777240"/>
              <a:ext cx="94551" cy="9456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0" y="0"/>
              <a:ext cx="3767454" cy="3839210"/>
            </a:xfrm>
            <a:custGeom>
              <a:avLst/>
              <a:gdLst/>
              <a:ahLst/>
              <a:cxnLst/>
              <a:rect l="l" t="t" r="r" b="b"/>
              <a:pathLst>
                <a:path w="3767454" h="3839210">
                  <a:moveTo>
                    <a:pt x="3766997" y="819188"/>
                  </a:moveTo>
                  <a:lnTo>
                    <a:pt x="3763391" y="816965"/>
                  </a:lnTo>
                  <a:lnTo>
                    <a:pt x="3452317" y="12"/>
                  </a:lnTo>
                  <a:lnTo>
                    <a:pt x="3449396" y="12"/>
                  </a:lnTo>
                  <a:lnTo>
                    <a:pt x="3759568" y="814603"/>
                  </a:lnTo>
                  <a:lnTo>
                    <a:pt x="3757612" y="813396"/>
                  </a:lnTo>
                  <a:lnTo>
                    <a:pt x="3757612" y="816597"/>
                  </a:lnTo>
                  <a:lnTo>
                    <a:pt x="2879941" y="829678"/>
                  </a:lnTo>
                  <a:lnTo>
                    <a:pt x="2877680" y="826363"/>
                  </a:lnTo>
                  <a:lnTo>
                    <a:pt x="2891625" y="828522"/>
                  </a:lnTo>
                  <a:lnTo>
                    <a:pt x="2892044" y="825830"/>
                  </a:lnTo>
                  <a:lnTo>
                    <a:pt x="2876651" y="823455"/>
                  </a:lnTo>
                  <a:lnTo>
                    <a:pt x="2876651" y="829729"/>
                  </a:lnTo>
                  <a:lnTo>
                    <a:pt x="2875902" y="829741"/>
                  </a:lnTo>
                  <a:lnTo>
                    <a:pt x="2875953" y="828687"/>
                  </a:lnTo>
                  <a:lnTo>
                    <a:pt x="2876651" y="829729"/>
                  </a:lnTo>
                  <a:lnTo>
                    <a:pt x="2876651" y="823455"/>
                  </a:lnTo>
                  <a:lnTo>
                    <a:pt x="2876207" y="823379"/>
                  </a:lnTo>
                  <a:lnTo>
                    <a:pt x="2907004" y="290664"/>
                  </a:lnTo>
                  <a:lnTo>
                    <a:pt x="3757612" y="816597"/>
                  </a:lnTo>
                  <a:lnTo>
                    <a:pt x="3757612" y="813396"/>
                  </a:lnTo>
                  <a:lnTo>
                    <a:pt x="2907944" y="288048"/>
                  </a:lnTo>
                  <a:lnTo>
                    <a:pt x="3185718" y="12"/>
                  </a:lnTo>
                  <a:lnTo>
                    <a:pt x="3181934" y="12"/>
                  </a:lnTo>
                  <a:lnTo>
                    <a:pt x="2904439" y="287743"/>
                  </a:lnTo>
                  <a:lnTo>
                    <a:pt x="2873641" y="820470"/>
                  </a:lnTo>
                  <a:lnTo>
                    <a:pt x="2873286" y="819962"/>
                  </a:lnTo>
                  <a:lnTo>
                    <a:pt x="2873286" y="827151"/>
                  </a:lnTo>
                  <a:lnTo>
                    <a:pt x="2873159" y="829779"/>
                  </a:lnTo>
                  <a:lnTo>
                    <a:pt x="2873032" y="829792"/>
                  </a:lnTo>
                  <a:lnTo>
                    <a:pt x="2873032" y="832523"/>
                  </a:lnTo>
                  <a:lnTo>
                    <a:pt x="2824607" y="1868830"/>
                  </a:lnTo>
                  <a:lnTo>
                    <a:pt x="2818066" y="1867941"/>
                  </a:lnTo>
                  <a:lnTo>
                    <a:pt x="1986026" y="1420063"/>
                  </a:lnTo>
                  <a:lnTo>
                    <a:pt x="1985784" y="1412240"/>
                  </a:lnTo>
                  <a:lnTo>
                    <a:pt x="2864967" y="832637"/>
                  </a:lnTo>
                  <a:lnTo>
                    <a:pt x="2873032" y="832523"/>
                  </a:lnTo>
                  <a:lnTo>
                    <a:pt x="2873032" y="829792"/>
                  </a:lnTo>
                  <a:lnTo>
                    <a:pt x="2869209" y="829843"/>
                  </a:lnTo>
                  <a:lnTo>
                    <a:pt x="2873286" y="827151"/>
                  </a:lnTo>
                  <a:lnTo>
                    <a:pt x="2873286" y="819962"/>
                  </a:lnTo>
                  <a:lnTo>
                    <a:pt x="2312365" y="0"/>
                  </a:lnTo>
                  <a:lnTo>
                    <a:pt x="2309050" y="0"/>
                  </a:lnTo>
                  <a:lnTo>
                    <a:pt x="2871876" y="822706"/>
                  </a:lnTo>
                  <a:lnTo>
                    <a:pt x="2871038" y="822579"/>
                  </a:lnTo>
                  <a:lnTo>
                    <a:pt x="2871038" y="825347"/>
                  </a:lnTo>
                  <a:lnTo>
                    <a:pt x="1985695" y="1409026"/>
                  </a:lnTo>
                  <a:lnTo>
                    <a:pt x="1983244" y="1326896"/>
                  </a:lnTo>
                  <a:lnTo>
                    <a:pt x="1983244" y="1418564"/>
                  </a:lnTo>
                  <a:lnTo>
                    <a:pt x="1979358" y="1416469"/>
                  </a:lnTo>
                  <a:lnTo>
                    <a:pt x="1983105" y="1414005"/>
                  </a:lnTo>
                  <a:lnTo>
                    <a:pt x="1983244" y="1418564"/>
                  </a:lnTo>
                  <a:lnTo>
                    <a:pt x="1983244" y="1326896"/>
                  </a:lnTo>
                  <a:lnTo>
                    <a:pt x="1983003" y="1318806"/>
                  </a:lnTo>
                  <a:lnTo>
                    <a:pt x="1983003" y="1410792"/>
                  </a:lnTo>
                  <a:lnTo>
                    <a:pt x="1976716" y="1414945"/>
                  </a:lnTo>
                  <a:lnTo>
                    <a:pt x="1561185" y="1133055"/>
                  </a:lnTo>
                  <a:lnTo>
                    <a:pt x="1557451" y="1130541"/>
                  </a:lnTo>
                  <a:lnTo>
                    <a:pt x="1559140" y="1128674"/>
                  </a:lnTo>
                  <a:lnTo>
                    <a:pt x="1956562" y="691362"/>
                  </a:lnTo>
                  <a:lnTo>
                    <a:pt x="1959698" y="697115"/>
                  </a:lnTo>
                  <a:lnTo>
                    <a:pt x="1961692" y="696023"/>
                  </a:lnTo>
                  <a:lnTo>
                    <a:pt x="1983003" y="1410792"/>
                  </a:lnTo>
                  <a:lnTo>
                    <a:pt x="1983003" y="1318806"/>
                  </a:lnTo>
                  <a:lnTo>
                    <a:pt x="1964067" y="684237"/>
                  </a:lnTo>
                  <a:lnTo>
                    <a:pt x="2871038" y="825347"/>
                  </a:lnTo>
                  <a:lnTo>
                    <a:pt x="2871038" y="822579"/>
                  </a:lnTo>
                  <a:lnTo>
                    <a:pt x="1965375" y="681672"/>
                  </a:lnTo>
                  <a:lnTo>
                    <a:pt x="1965883" y="681113"/>
                  </a:lnTo>
                  <a:lnTo>
                    <a:pt x="1961667" y="681316"/>
                  </a:lnTo>
                  <a:lnTo>
                    <a:pt x="1961667" y="695045"/>
                  </a:lnTo>
                  <a:lnTo>
                    <a:pt x="1958492" y="689229"/>
                  </a:lnTo>
                  <a:lnTo>
                    <a:pt x="1961388" y="686041"/>
                  </a:lnTo>
                  <a:lnTo>
                    <a:pt x="1961667" y="695045"/>
                  </a:lnTo>
                  <a:lnTo>
                    <a:pt x="1961667" y="681316"/>
                  </a:lnTo>
                  <a:lnTo>
                    <a:pt x="1959444" y="681418"/>
                  </a:lnTo>
                  <a:lnTo>
                    <a:pt x="1959444" y="684149"/>
                  </a:lnTo>
                  <a:lnTo>
                    <a:pt x="1958809" y="684847"/>
                  </a:lnTo>
                  <a:lnTo>
                    <a:pt x="1958898" y="684187"/>
                  </a:lnTo>
                  <a:lnTo>
                    <a:pt x="1959444" y="684149"/>
                  </a:lnTo>
                  <a:lnTo>
                    <a:pt x="1959444" y="681418"/>
                  </a:lnTo>
                  <a:lnTo>
                    <a:pt x="1959305" y="681418"/>
                  </a:lnTo>
                  <a:lnTo>
                    <a:pt x="2058314" y="12"/>
                  </a:lnTo>
                  <a:lnTo>
                    <a:pt x="2055545" y="12"/>
                  </a:lnTo>
                  <a:lnTo>
                    <a:pt x="1956523" y="681558"/>
                  </a:lnTo>
                  <a:lnTo>
                    <a:pt x="1956117" y="681583"/>
                  </a:lnTo>
                  <a:lnTo>
                    <a:pt x="1956117" y="684314"/>
                  </a:lnTo>
                  <a:lnTo>
                    <a:pt x="1956054" y="684771"/>
                  </a:lnTo>
                  <a:lnTo>
                    <a:pt x="1955825" y="684326"/>
                  </a:lnTo>
                  <a:lnTo>
                    <a:pt x="1956117" y="684314"/>
                  </a:lnTo>
                  <a:lnTo>
                    <a:pt x="1956117" y="681583"/>
                  </a:lnTo>
                  <a:lnTo>
                    <a:pt x="1955177" y="681621"/>
                  </a:lnTo>
                  <a:lnTo>
                    <a:pt x="1955177" y="688835"/>
                  </a:lnTo>
                  <a:lnTo>
                    <a:pt x="1555457" y="1128674"/>
                  </a:lnTo>
                  <a:lnTo>
                    <a:pt x="1553908" y="1126718"/>
                  </a:lnTo>
                  <a:lnTo>
                    <a:pt x="1553908" y="1131125"/>
                  </a:lnTo>
                  <a:lnTo>
                    <a:pt x="1414195" y="1828622"/>
                  </a:lnTo>
                  <a:lnTo>
                    <a:pt x="1412303" y="1816798"/>
                  </a:lnTo>
                  <a:lnTo>
                    <a:pt x="1412303" y="1834083"/>
                  </a:lnTo>
                  <a:lnTo>
                    <a:pt x="1410652" y="1833346"/>
                  </a:lnTo>
                  <a:lnTo>
                    <a:pt x="1410652" y="1838756"/>
                  </a:lnTo>
                  <a:lnTo>
                    <a:pt x="514629" y="3093326"/>
                  </a:lnTo>
                  <a:lnTo>
                    <a:pt x="801458" y="2016023"/>
                  </a:lnTo>
                  <a:lnTo>
                    <a:pt x="1410652" y="1838756"/>
                  </a:lnTo>
                  <a:lnTo>
                    <a:pt x="1410652" y="1833346"/>
                  </a:lnTo>
                  <a:lnTo>
                    <a:pt x="1410106" y="1833105"/>
                  </a:lnTo>
                  <a:lnTo>
                    <a:pt x="1410106" y="1836077"/>
                  </a:lnTo>
                  <a:lnTo>
                    <a:pt x="800989" y="2013318"/>
                  </a:lnTo>
                  <a:lnTo>
                    <a:pt x="452170" y="1407452"/>
                  </a:lnTo>
                  <a:lnTo>
                    <a:pt x="1410106" y="1836077"/>
                  </a:lnTo>
                  <a:lnTo>
                    <a:pt x="1410106" y="1833105"/>
                  </a:lnTo>
                  <a:lnTo>
                    <a:pt x="450672" y="1403794"/>
                  </a:lnTo>
                  <a:lnTo>
                    <a:pt x="453428" y="1397165"/>
                  </a:lnTo>
                  <a:lnTo>
                    <a:pt x="1230020" y="717753"/>
                  </a:lnTo>
                  <a:lnTo>
                    <a:pt x="1231633" y="717753"/>
                  </a:lnTo>
                  <a:lnTo>
                    <a:pt x="1231112" y="722198"/>
                  </a:lnTo>
                  <a:lnTo>
                    <a:pt x="1231023" y="722998"/>
                  </a:lnTo>
                  <a:lnTo>
                    <a:pt x="1235494" y="728675"/>
                  </a:lnTo>
                  <a:lnTo>
                    <a:pt x="1412303" y="1834083"/>
                  </a:lnTo>
                  <a:lnTo>
                    <a:pt x="1412303" y="1816798"/>
                  </a:lnTo>
                  <a:lnTo>
                    <a:pt x="1238948" y="733031"/>
                  </a:lnTo>
                  <a:lnTo>
                    <a:pt x="1553908" y="1131125"/>
                  </a:lnTo>
                  <a:lnTo>
                    <a:pt x="1553908" y="1126718"/>
                  </a:lnTo>
                  <a:lnTo>
                    <a:pt x="1238059" y="727519"/>
                  </a:lnTo>
                  <a:lnTo>
                    <a:pt x="1236446" y="717435"/>
                  </a:lnTo>
                  <a:lnTo>
                    <a:pt x="1952802" y="684466"/>
                  </a:lnTo>
                  <a:lnTo>
                    <a:pt x="1955177" y="688835"/>
                  </a:lnTo>
                  <a:lnTo>
                    <a:pt x="1955177" y="681621"/>
                  </a:lnTo>
                  <a:lnTo>
                    <a:pt x="1954364" y="681647"/>
                  </a:lnTo>
                  <a:lnTo>
                    <a:pt x="1583283" y="12"/>
                  </a:lnTo>
                  <a:lnTo>
                    <a:pt x="1580172" y="12"/>
                  </a:lnTo>
                  <a:lnTo>
                    <a:pt x="1951342" y="681786"/>
                  </a:lnTo>
                  <a:lnTo>
                    <a:pt x="1236014" y="714730"/>
                  </a:lnTo>
                  <a:lnTo>
                    <a:pt x="1235265" y="710031"/>
                  </a:lnTo>
                  <a:lnTo>
                    <a:pt x="1318260" y="0"/>
                  </a:lnTo>
                  <a:lnTo>
                    <a:pt x="1315504" y="0"/>
                  </a:lnTo>
                  <a:lnTo>
                    <a:pt x="1234617" y="692099"/>
                  </a:lnTo>
                  <a:lnTo>
                    <a:pt x="1234617" y="723163"/>
                  </a:lnTo>
                  <a:lnTo>
                    <a:pt x="1233868" y="722198"/>
                  </a:lnTo>
                  <a:lnTo>
                    <a:pt x="1234109" y="720001"/>
                  </a:lnTo>
                  <a:lnTo>
                    <a:pt x="1234617" y="723163"/>
                  </a:lnTo>
                  <a:lnTo>
                    <a:pt x="1234617" y="692099"/>
                  </a:lnTo>
                  <a:lnTo>
                    <a:pt x="1231950" y="714908"/>
                  </a:lnTo>
                  <a:lnTo>
                    <a:pt x="1229956" y="715010"/>
                  </a:lnTo>
                  <a:lnTo>
                    <a:pt x="1227328" y="713105"/>
                  </a:lnTo>
                  <a:lnTo>
                    <a:pt x="1227328" y="716483"/>
                  </a:lnTo>
                  <a:lnTo>
                    <a:pt x="455815" y="1391437"/>
                  </a:lnTo>
                  <a:lnTo>
                    <a:pt x="851509" y="442595"/>
                  </a:lnTo>
                  <a:lnTo>
                    <a:pt x="1227328" y="716483"/>
                  </a:lnTo>
                  <a:lnTo>
                    <a:pt x="1227328" y="713105"/>
                  </a:lnTo>
                  <a:lnTo>
                    <a:pt x="852741" y="440105"/>
                  </a:lnTo>
                  <a:lnTo>
                    <a:pt x="1121067" y="12"/>
                  </a:lnTo>
                  <a:lnTo>
                    <a:pt x="1117866" y="12"/>
                  </a:lnTo>
                  <a:lnTo>
                    <a:pt x="850214" y="438988"/>
                  </a:lnTo>
                  <a:lnTo>
                    <a:pt x="848982" y="438823"/>
                  </a:lnTo>
                  <a:lnTo>
                    <a:pt x="848982" y="441566"/>
                  </a:lnTo>
                  <a:lnTo>
                    <a:pt x="449516" y="1399501"/>
                  </a:lnTo>
                  <a:lnTo>
                    <a:pt x="290347" y="362242"/>
                  </a:lnTo>
                  <a:lnTo>
                    <a:pt x="848982" y="441566"/>
                  </a:lnTo>
                  <a:lnTo>
                    <a:pt x="848982" y="438823"/>
                  </a:lnTo>
                  <a:lnTo>
                    <a:pt x="300507" y="360921"/>
                  </a:lnTo>
                  <a:lnTo>
                    <a:pt x="805561" y="0"/>
                  </a:lnTo>
                  <a:lnTo>
                    <a:pt x="800862" y="0"/>
                  </a:lnTo>
                  <a:lnTo>
                    <a:pt x="296595" y="360375"/>
                  </a:lnTo>
                  <a:lnTo>
                    <a:pt x="290868" y="359549"/>
                  </a:lnTo>
                  <a:lnTo>
                    <a:pt x="488137" y="0"/>
                  </a:lnTo>
                  <a:lnTo>
                    <a:pt x="485025" y="0"/>
                  </a:lnTo>
                  <a:lnTo>
                    <a:pt x="287299" y="360387"/>
                  </a:lnTo>
                  <a:lnTo>
                    <a:pt x="447497" y="1404340"/>
                  </a:lnTo>
                  <a:lnTo>
                    <a:pt x="447141" y="1405191"/>
                  </a:lnTo>
                  <a:lnTo>
                    <a:pt x="447929" y="1405547"/>
                  </a:lnTo>
                  <a:lnTo>
                    <a:pt x="798880" y="2015121"/>
                  </a:lnTo>
                  <a:lnTo>
                    <a:pt x="510476" y="3098368"/>
                  </a:lnTo>
                  <a:lnTo>
                    <a:pt x="0" y="2909328"/>
                  </a:lnTo>
                  <a:lnTo>
                    <a:pt x="0" y="2912249"/>
                  </a:lnTo>
                  <a:lnTo>
                    <a:pt x="509346" y="3100857"/>
                  </a:lnTo>
                  <a:lnTo>
                    <a:pt x="39420" y="3832288"/>
                  </a:lnTo>
                  <a:lnTo>
                    <a:pt x="0" y="3275406"/>
                  </a:lnTo>
                  <a:lnTo>
                    <a:pt x="0" y="3314141"/>
                  </a:lnTo>
                  <a:lnTo>
                    <a:pt x="36715" y="3832949"/>
                  </a:lnTo>
                  <a:lnTo>
                    <a:pt x="0" y="3791077"/>
                  </a:lnTo>
                  <a:lnTo>
                    <a:pt x="0" y="3795217"/>
                  </a:lnTo>
                  <a:lnTo>
                    <a:pt x="34899" y="3835019"/>
                  </a:lnTo>
                  <a:lnTo>
                    <a:pt x="0" y="3831780"/>
                  </a:lnTo>
                  <a:lnTo>
                    <a:pt x="0" y="3834523"/>
                  </a:lnTo>
                  <a:lnTo>
                    <a:pt x="37071" y="3837952"/>
                  </a:lnTo>
                  <a:lnTo>
                    <a:pt x="37122" y="3838676"/>
                  </a:lnTo>
                  <a:lnTo>
                    <a:pt x="39852" y="3838486"/>
                  </a:lnTo>
                  <a:lnTo>
                    <a:pt x="39738" y="3836835"/>
                  </a:lnTo>
                  <a:lnTo>
                    <a:pt x="40779" y="3835196"/>
                  </a:lnTo>
                  <a:lnTo>
                    <a:pt x="42659" y="3832288"/>
                  </a:lnTo>
                  <a:lnTo>
                    <a:pt x="511924" y="3101898"/>
                  </a:lnTo>
                  <a:lnTo>
                    <a:pt x="1493570" y="3561384"/>
                  </a:lnTo>
                  <a:lnTo>
                    <a:pt x="1495031" y="3557689"/>
                  </a:lnTo>
                  <a:lnTo>
                    <a:pt x="1802765" y="2784945"/>
                  </a:lnTo>
                  <a:lnTo>
                    <a:pt x="1799437" y="2776804"/>
                  </a:lnTo>
                  <a:lnTo>
                    <a:pt x="1799437" y="2783992"/>
                  </a:lnTo>
                  <a:lnTo>
                    <a:pt x="1799043" y="2784094"/>
                  </a:lnTo>
                  <a:lnTo>
                    <a:pt x="1799043" y="2786900"/>
                  </a:lnTo>
                  <a:lnTo>
                    <a:pt x="1492084" y="3557689"/>
                  </a:lnTo>
                  <a:lnTo>
                    <a:pt x="518337" y="3101898"/>
                  </a:lnTo>
                  <a:lnTo>
                    <a:pt x="515505" y="3100578"/>
                  </a:lnTo>
                  <a:lnTo>
                    <a:pt x="1799043" y="2786900"/>
                  </a:lnTo>
                  <a:lnTo>
                    <a:pt x="1799043" y="2784094"/>
                  </a:lnTo>
                  <a:lnTo>
                    <a:pt x="514654" y="3097987"/>
                  </a:lnTo>
                  <a:lnTo>
                    <a:pt x="1413713" y="1839163"/>
                  </a:lnTo>
                  <a:lnTo>
                    <a:pt x="1799437" y="2783992"/>
                  </a:lnTo>
                  <a:lnTo>
                    <a:pt x="1799437" y="2776804"/>
                  </a:lnTo>
                  <a:lnTo>
                    <a:pt x="1415872" y="1837232"/>
                  </a:lnTo>
                  <a:lnTo>
                    <a:pt x="1418005" y="1836610"/>
                  </a:lnTo>
                  <a:lnTo>
                    <a:pt x="1415605" y="1835543"/>
                  </a:lnTo>
                  <a:lnTo>
                    <a:pt x="1556321" y="1133055"/>
                  </a:lnTo>
                  <a:lnTo>
                    <a:pt x="1976069" y="1417789"/>
                  </a:lnTo>
                  <a:lnTo>
                    <a:pt x="2816987" y="1870468"/>
                  </a:lnTo>
                  <a:lnTo>
                    <a:pt x="3670820" y="1985683"/>
                  </a:lnTo>
                  <a:lnTo>
                    <a:pt x="3668395" y="1982152"/>
                  </a:lnTo>
                  <a:lnTo>
                    <a:pt x="3665105" y="1977351"/>
                  </a:lnTo>
                  <a:lnTo>
                    <a:pt x="3665105" y="1982152"/>
                  </a:lnTo>
                  <a:lnTo>
                    <a:pt x="2827324" y="1869198"/>
                  </a:lnTo>
                  <a:lnTo>
                    <a:pt x="2875775" y="832472"/>
                  </a:lnTo>
                  <a:lnTo>
                    <a:pt x="2878505" y="832434"/>
                  </a:lnTo>
                  <a:lnTo>
                    <a:pt x="3665105" y="1982152"/>
                  </a:lnTo>
                  <a:lnTo>
                    <a:pt x="3665105" y="1977351"/>
                  </a:lnTo>
                  <a:lnTo>
                    <a:pt x="2881795" y="832383"/>
                  </a:lnTo>
                  <a:lnTo>
                    <a:pt x="3766997" y="81918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0" name="object 1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388211" y="8906371"/>
            <a:ext cx="253080" cy="253080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9102723" y="8412648"/>
            <a:ext cx="143413" cy="143414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0174438" y="7077889"/>
            <a:ext cx="143408" cy="143409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1754966" y="9022188"/>
            <a:ext cx="143413" cy="143421"/>
          </a:xfrm>
          <a:prstGeom prst="rect">
            <a:avLst/>
          </a:prstGeom>
        </p:spPr>
      </p:pic>
      <p:grpSp>
        <p:nvGrpSpPr>
          <p:cNvPr id="14" name="object 14"/>
          <p:cNvGrpSpPr/>
          <p:nvPr/>
        </p:nvGrpSpPr>
        <p:grpSpPr>
          <a:xfrm>
            <a:off x="4324299" y="5371338"/>
            <a:ext cx="8681085" cy="4382770"/>
            <a:chOff x="4324299" y="5371338"/>
            <a:chExt cx="8681085" cy="4382770"/>
          </a:xfrm>
        </p:grpSpPr>
        <p:pic>
          <p:nvPicPr>
            <p:cNvPr id="15" name="object 15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1490843" y="6010597"/>
              <a:ext cx="251134" cy="251132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4324286" y="5371337"/>
              <a:ext cx="8681085" cy="4382770"/>
            </a:xfrm>
            <a:custGeom>
              <a:avLst/>
              <a:gdLst/>
              <a:ahLst/>
              <a:cxnLst/>
              <a:rect l="l" t="t" r="r" b="b"/>
              <a:pathLst>
                <a:path w="8681085" h="4382770">
                  <a:moveTo>
                    <a:pt x="8680501" y="3211944"/>
                  </a:moveTo>
                  <a:lnTo>
                    <a:pt x="8329358" y="3204387"/>
                  </a:lnTo>
                  <a:lnTo>
                    <a:pt x="8134655" y="3200196"/>
                  </a:lnTo>
                  <a:lnTo>
                    <a:pt x="7505763" y="3717086"/>
                  </a:lnTo>
                  <a:lnTo>
                    <a:pt x="7970990" y="1685188"/>
                  </a:lnTo>
                  <a:lnTo>
                    <a:pt x="7965834" y="1677949"/>
                  </a:lnTo>
                  <a:lnTo>
                    <a:pt x="7965834" y="1685124"/>
                  </a:lnTo>
                  <a:lnTo>
                    <a:pt x="7965529" y="1685340"/>
                  </a:lnTo>
                  <a:lnTo>
                    <a:pt x="7965529" y="1690395"/>
                  </a:lnTo>
                  <a:lnTo>
                    <a:pt x="7501420" y="3717417"/>
                  </a:lnTo>
                  <a:lnTo>
                    <a:pt x="7498969" y="3713772"/>
                  </a:lnTo>
                  <a:lnTo>
                    <a:pt x="7498969" y="3728148"/>
                  </a:lnTo>
                  <a:lnTo>
                    <a:pt x="7498512" y="3730142"/>
                  </a:lnTo>
                  <a:lnTo>
                    <a:pt x="7497661" y="3729253"/>
                  </a:lnTo>
                  <a:lnTo>
                    <a:pt x="7498969" y="3728148"/>
                  </a:lnTo>
                  <a:lnTo>
                    <a:pt x="7498969" y="3713772"/>
                  </a:lnTo>
                  <a:lnTo>
                    <a:pt x="7497902" y="3712184"/>
                  </a:lnTo>
                  <a:lnTo>
                    <a:pt x="7497902" y="3723614"/>
                  </a:lnTo>
                  <a:lnTo>
                    <a:pt x="7494791" y="3726230"/>
                  </a:lnTo>
                  <a:lnTo>
                    <a:pt x="7490574" y="3721811"/>
                  </a:lnTo>
                  <a:lnTo>
                    <a:pt x="7497902" y="3723614"/>
                  </a:lnTo>
                  <a:lnTo>
                    <a:pt x="7497902" y="3712184"/>
                  </a:lnTo>
                  <a:lnTo>
                    <a:pt x="7497635" y="3711791"/>
                  </a:lnTo>
                  <a:lnTo>
                    <a:pt x="7497635" y="3719245"/>
                  </a:lnTo>
                  <a:lnTo>
                    <a:pt x="5927026" y="3331197"/>
                  </a:lnTo>
                  <a:lnTo>
                    <a:pt x="6716903" y="2556726"/>
                  </a:lnTo>
                  <a:lnTo>
                    <a:pt x="7497635" y="3719245"/>
                  </a:lnTo>
                  <a:lnTo>
                    <a:pt x="7497635" y="3711791"/>
                  </a:lnTo>
                  <a:lnTo>
                    <a:pt x="6721119" y="2555519"/>
                  </a:lnTo>
                  <a:lnTo>
                    <a:pt x="6722275" y="2555506"/>
                  </a:lnTo>
                  <a:lnTo>
                    <a:pt x="6715150" y="2548496"/>
                  </a:lnTo>
                  <a:lnTo>
                    <a:pt x="7965529" y="1690395"/>
                  </a:lnTo>
                  <a:lnTo>
                    <a:pt x="7965529" y="1685340"/>
                  </a:lnTo>
                  <a:lnTo>
                    <a:pt x="6712204" y="2545473"/>
                  </a:lnTo>
                  <a:lnTo>
                    <a:pt x="6712204" y="2551430"/>
                  </a:lnTo>
                  <a:lnTo>
                    <a:pt x="6712102" y="2555595"/>
                  </a:lnTo>
                  <a:lnTo>
                    <a:pt x="6702323" y="2565184"/>
                  </a:lnTo>
                  <a:lnTo>
                    <a:pt x="6705549" y="2555646"/>
                  </a:lnTo>
                  <a:lnTo>
                    <a:pt x="6712102" y="2555595"/>
                  </a:lnTo>
                  <a:lnTo>
                    <a:pt x="6712102" y="2551442"/>
                  </a:lnTo>
                  <a:lnTo>
                    <a:pt x="6710845" y="2551455"/>
                  </a:lnTo>
                  <a:lnTo>
                    <a:pt x="6711645" y="2550896"/>
                  </a:lnTo>
                  <a:lnTo>
                    <a:pt x="6712204" y="2551430"/>
                  </a:lnTo>
                  <a:lnTo>
                    <a:pt x="6712204" y="2545473"/>
                  </a:lnTo>
                  <a:lnTo>
                    <a:pt x="6709778" y="2543175"/>
                  </a:lnTo>
                  <a:lnTo>
                    <a:pt x="7311771" y="765568"/>
                  </a:lnTo>
                  <a:lnTo>
                    <a:pt x="7965834" y="1685124"/>
                  </a:lnTo>
                  <a:lnTo>
                    <a:pt x="7965834" y="1677949"/>
                  </a:lnTo>
                  <a:lnTo>
                    <a:pt x="7313993" y="761492"/>
                  </a:lnTo>
                  <a:lnTo>
                    <a:pt x="7316140" y="759929"/>
                  </a:lnTo>
                  <a:lnTo>
                    <a:pt x="7312330" y="759142"/>
                  </a:lnTo>
                  <a:lnTo>
                    <a:pt x="7307021" y="751687"/>
                  </a:lnTo>
                  <a:lnTo>
                    <a:pt x="7307021" y="766572"/>
                  </a:lnTo>
                  <a:lnTo>
                    <a:pt x="6708622" y="2533586"/>
                  </a:lnTo>
                  <a:lnTo>
                    <a:pt x="6708622" y="2547924"/>
                  </a:lnTo>
                  <a:lnTo>
                    <a:pt x="6708038" y="2548331"/>
                  </a:lnTo>
                  <a:lnTo>
                    <a:pt x="6708292" y="2547582"/>
                  </a:lnTo>
                  <a:lnTo>
                    <a:pt x="6708622" y="2547924"/>
                  </a:lnTo>
                  <a:lnTo>
                    <a:pt x="6708622" y="2533586"/>
                  </a:lnTo>
                  <a:lnTo>
                    <a:pt x="6706476" y="2539923"/>
                  </a:lnTo>
                  <a:lnTo>
                    <a:pt x="6704990" y="2538463"/>
                  </a:lnTo>
                  <a:lnTo>
                    <a:pt x="6704990" y="2544318"/>
                  </a:lnTo>
                  <a:lnTo>
                    <a:pt x="6702552" y="2551519"/>
                  </a:lnTo>
                  <a:lnTo>
                    <a:pt x="5795861" y="2558834"/>
                  </a:lnTo>
                  <a:lnTo>
                    <a:pt x="6310808" y="2558834"/>
                  </a:lnTo>
                  <a:lnTo>
                    <a:pt x="6701142" y="2555684"/>
                  </a:lnTo>
                  <a:lnTo>
                    <a:pt x="6697954" y="2565108"/>
                  </a:lnTo>
                  <a:lnTo>
                    <a:pt x="6701256" y="2566238"/>
                  </a:lnTo>
                  <a:lnTo>
                    <a:pt x="5922276" y="3330029"/>
                  </a:lnTo>
                  <a:lnTo>
                    <a:pt x="5918784" y="3329165"/>
                  </a:lnTo>
                  <a:lnTo>
                    <a:pt x="5918784" y="3333458"/>
                  </a:lnTo>
                  <a:lnTo>
                    <a:pt x="5913793" y="3338347"/>
                  </a:lnTo>
                  <a:lnTo>
                    <a:pt x="5912104" y="3331807"/>
                  </a:lnTo>
                  <a:lnTo>
                    <a:pt x="5918784" y="3333458"/>
                  </a:lnTo>
                  <a:lnTo>
                    <a:pt x="5918784" y="3329165"/>
                  </a:lnTo>
                  <a:lnTo>
                    <a:pt x="5911088" y="3327260"/>
                  </a:lnTo>
                  <a:lnTo>
                    <a:pt x="5796038" y="2564333"/>
                  </a:lnTo>
                  <a:lnTo>
                    <a:pt x="5795276" y="2559342"/>
                  </a:lnTo>
                  <a:lnTo>
                    <a:pt x="5795861" y="2558834"/>
                  </a:lnTo>
                  <a:lnTo>
                    <a:pt x="5916879" y="1787969"/>
                  </a:lnTo>
                  <a:lnTo>
                    <a:pt x="5926544" y="1775675"/>
                  </a:lnTo>
                  <a:lnTo>
                    <a:pt x="6704990" y="2544318"/>
                  </a:lnTo>
                  <a:lnTo>
                    <a:pt x="6704990" y="2538463"/>
                  </a:lnTo>
                  <a:lnTo>
                    <a:pt x="5930214" y="1773440"/>
                  </a:lnTo>
                  <a:lnTo>
                    <a:pt x="5929134" y="1772386"/>
                  </a:lnTo>
                  <a:lnTo>
                    <a:pt x="5933668" y="1766633"/>
                  </a:lnTo>
                  <a:lnTo>
                    <a:pt x="7307021" y="766572"/>
                  </a:lnTo>
                  <a:lnTo>
                    <a:pt x="7307021" y="751687"/>
                  </a:lnTo>
                  <a:lnTo>
                    <a:pt x="7306335" y="750722"/>
                  </a:lnTo>
                  <a:lnTo>
                    <a:pt x="7306335" y="757897"/>
                  </a:lnTo>
                  <a:lnTo>
                    <a:pt x="7302195" y="757047"/>
                  </a:lnTo>
                  <a:lnTo>
                    <a:pt x="7302195" y="764921"/>
                  </a:lnTo>
                  <a:lnTo>
                    <a:pt x="5924715" y="1767992"/>
                  </a:lnTo>
                  <a:lnTo>
                    <a:pt x="5922518" y="1765846"/>
                  </a:lnTo>
                  <a:lnTo>
                    <a:pt x="5921299" y="1755381"/>
                  </a:lnTo>
                  <a:lnTo>
                    <a:pt x="5921299" y="1770481"/>
                  </a:lnTo>
                  <a:lnTo>
                    <a:pt x="5921299" y="1775625"/>
                  </a:lnTo>
                  <a:lnTo>
                    <a:pt x="5918200" y="1779562"/>
                  </a:lnTo>
                  <a:lnTo>
                    <a:pt x="5918505" y="1777657"/>
                  </a:lnTo>
                  <a:lnTo>
                    <a:pt x="5921299" y="1775625"/>
                  </a:lnTo>
                  <a:lnTo>
                    <a:pt x="5921299" y="1770481"/>
                  </a:lnTo>
                  <a:lnTo>
                    <a:pt x="5914669" y="1775307"/>
                  </a:lnTo>
                  <a:lnTo>
                    <a:pt x="5912942" y="1786242"/>
                  </a:lnTo>
                  <a:lnTo>
                    <a:pt x="5911621" y="1787931"/>
                  </a:lnTo>
                  <a:lnTo>
                    <a:pt x="5911621" y="1794649"/>
                  </a:lnTo>
                  <a:lnTo>
                    <a:pt x="5791505" y="2559647"/>
                  </a:lnTo>
                  <a:lnTo>
                    <a:pt x="4865217" y="3125076"/>
                  </a:lnTo>
                  <a:lnTo>
                    <a:pt x="5911621" y="1794649"/>
                  </a:lnTo>
                  <a:lnTo>
                    <a:pt x="5911621" y="1787931"/>
                  </a:lnTo>
                  <a:lnTo>
                    <a:pt x="4857153" y="3128581"/>
                  </a:lnTo>
                  <a:lnTo>
                    <a:pt x="4852632" y="3115170"/>
                  </a:lnTo>
                  <a:lnTo>
                    <a:pt x="4852632" y="3128200"/>
                  </a:lnTo>
                  <a:lnTo>
                    <a:pt x="4850206" y="3126752"/>
                  </a:lnTo>
                  <a:lnTo>
                    <a:pt x="4850206" y="3131604"/>
                  </a:lnTo>
                  <a:lnTo>
                    <a:pt x="2516759" y="3426028"/>
                  </a:lnTo>
                  <a:lnTo>
                    <a:pt x="4020934" y="2632354"/>
                  </a:lnTo>
                  <a:lnTo>
                    <a:pt x="4850206" y="3131604"/>
                  </a:lnTo>
                  <a:lnTo>
                    <a:pt x="4850206" y="3126752"/>
                  </a:lnTo>
                  <a:lnTo>
                    <a:pt x="4023474" y="2629027"/>
                  </a:lnTo>
                  <a:lnTo>
                    <a:pt x="4341393" y="1610982"/>
                  </a:lnTo>
                  <a:lnTo>
                    <a:pt x="4852632" y="3128200"/>
                  </a:lnTo>
                  <a:lnTo>
                    <a:pt x="4852632" y="3115170"/>
                  </a:lnTo>
                  <a:lnTo>
                    <a:pt x="4343971" y="1605508"/>
                  </a:lnTo>
                  <a:lnTo>
                    <a:pt x="4354296" y="1601736"/>
                  </a:lnTo>
                  <a:lnTo>
                    <a:pt x="5919571" y="1768792"/>
                  </a:lnTo>
                  <a:lnTo>
                    <a:pt x="5921299" y="1770481"/>
                  </a:lnTo>
                  <a:lnTo>
                    <a:pt x="5921299" y="1755381"/>
                  </a:lnTo>
                  <a:lnTo>
                    <a:pt x="5918162" y="1728444"/>
                  </a:lnTo>
                  <a:lnTo>
                    <a:pt x="5918162" y="1764461"/>
                  </a:lnTo>
                  <a:lnTo>
                    <a:pt x="4363161" y="1598498"/>
                  </a:lnTo>
                  <a:lnTo>
                    <a:pt x="5836094" y="1059776"/>
                  </a:lnTo>
                  <a:lnTo>
                    <a:pt x="5918162" y="1764461"/>
                  </a:lnTo>
                  <a:lnTo>
                    <a:pt x="5918162" y="1728444"/>
                  </a:lnTo>
                  <a:lnTo>
                    <a:pt x="5840146" y="1058583"/>
                  </a:lnTo>
                  <a:lnTo>
                    <a:pt x="7302195" y="764921"/>
                  </a:lnTo>
                  <a:lnTo>
                    <a:pt x="7302195" y="757047"/>
                  </a:lnTo>
                  <a:lnTo>
                    <a:pt x="7300696" y="756729"/>
                  </a:lnTo>
                  <a:lnTo>
                    <a:pt x="7300696" y="760984"/>
                  </a:lnTo>
                  <a:lnTo>
                    <a:pt x="5838787" y="1054595"/>
                  </a:lnTo>
                  <a:lnTo>
                    <a:pt x="5834634" y="1048588"/>
                  </a:lnTo>
                  <a:lnTo>
                    <a:pt x="5834634" y="1055878"/>
                  </a:lnTo>
                  <a:lnTo>
                    <a:pt x="4347553" y="1599768"/>
                  </a:lnTo>
                  <a:lnTo>
                    <a:pt x="5345239" y="347687"/>
                  </a:lnTo>
                  <a:lnTo>
                    <a:pt x="5834634" y="1055878"/>
                  </a:lnTo>
                  <a:lnTo>
                    <a:pt x="5834634" y="1048588"/>
                  </a:lnTo>
                  <a:lnTo>
                    <a:pt x="5357228" y="357708"/>
                  </a:lnTo>
                  <a:lnTo>
                    <a:pt x="7300696" y="760984"/>
                  </a:lnTo>
                  <a:lnTo>
                    <a:pt x="7300696" y="756729"/>
                  </a:lnTo>
                  <a:lnTo>
                    <a:pt x="5353786" y="352729"/>
                  </a:lnTo>
                  <a:lnTo>
                    <a:pt x="5348795" y="345490"/>
                  </a:lnTo>
                  <a:lnTo>
                    <a:pt x="6718224" y="4686"/>
                  </a:lnTo>
                  <a:lnTo>
                    <a:pt x="7277798" y="717765"/>
                  </a:lnTo>
                  <a:lnTo>
                    <a:pt x="7306335" y="757897"/>
                  </a:lnTo>
                  <a:lnTo>
                    <a:pt x="7306335" y="750722"/>
                  </a:lnTo>
                  <a:lnTo>
                    <a:pt x="7281138" y="715276"/>
                  </a:lnTo>
                  <a:lnTo>
                    <a:pt x="6723520" y="4686"/>
                  </a:lnTo>
                  <a:lnTo>
                    <a:pt x="6719837" y="0"/>
                  </a:lnTo>
                  <a:lnTo>
                    <a:pt x="5344172" y="342328"/>
                  </a:lnTo>
                  <a:lnTo>
                    <a:pt x="4340034" y="1602511"/>
                  </a:lnTo>
                  <a:lnTo>
                    <a:pt x="4338713" y="1602994"/>
                  </a:lnTo>
                  <a:lnTo>
                    <a:pt x="4339133" y="1604276"/>
                  </a:lnTo>
                  <a:lnTo>
                    <a:pt x="4019270" y="2628519"/>
                  </a:lnTo>
                  <a:lnTo>
                    <a:pt x="2506751" y="3426599"/>
                  </a:lnTo>
                  <a:lnTo>
                    <a:pt x="2174595" y="2620962"/>
                  </a:lnTo>
                  <a:lnTo>
                    <a:pt x="2170734" y="2622550"/>
                  </a:lnTo>
                  <a:lnTo>
                    <a:pt x="2502801" y="3427895"/>
                  </a:lnTo>
                  <a:lnTo>
                    <a:pt x="1196644" y="3658362"/>
                  </a:lnTo>
                  <a:lnTo>
                    <a:pt x="2176881" y="2615438"/>
                  </a:lnTo>
                  <a:lnTo>
                    <a:pt x="2170480" y="2611132"/>
                  </a:lnTo>
                  <a:lnTo>
                    <a:pt x="2170480" y="2616149"/>
                  </a:lnTo>
                  <a:lnTo>
                    <a:pt x="1193126" y="3655999"/>
                  </a:lnTo>
                  <a:lnTo>
                    <a:pt x="1359966" y="2070823"/>
                  </a:lnTo>
                  <a:lnTo>
                    <a:pt x="2170480" y="2616149"/>
                  </a:lnTo>
                  <a:lnTo>
                    <a:pt x="2170480" y="2611132"/>
                  </a:lnTo>
                  <a:lnTo>
                    <a:pt x="1365135" y="2069261"/>
                  </a:lnTo>
                  <a:lnTo>
                    <a:pt x="1358861" y="2065058"/>
                  </a:lnTo>
                  <a:lnTo>
                    <a:pt x="1355940" y="2065159"/>
                  </a:lnTo>
                  <a:lnTo>
                    <a:pt x="1355940" y="2069325"/>
                  </a:lnTo>
                  <a:lnTo>
                    <a:pt x="1188935" y="3656177"/>
                  </a:lnTo>
                  <a:lnTo>
                    <a:pt x="8216" y="2113623"/>
                  </a:lnTo>
                  <a:lnTo>
                    <a:pt x="1355940" y="2069325"/>
                  </a:lnTo>
                  <a:lnTo>
                    <a:pt x="1355940" y="2065159"/>
                  </a:lnTo>
                  <a:lnTo>
                    <a:pt x="0" y="2109724"/>
                  </a:lnTo>
                  <a:lnTo>
                    <a:pt x="1187869" y="3661626"/>
                  </a:lnTo>
                  <a:lnTo>
                    <a:pt x="1187107" y="3662413"/>
                  </a:lnTo>
                  <a:lnTo>
                    <a:pt x="1190142" y="3665283"/>
                  </a:lnTo>
                  <a:lnTo>
                    <a:pt x="1191882" y="3663429"/>
                  </a:lnTo>
                  <a:lnTo>
                    <a:pt x="1219606" y="3658539"/>
                  </a:lnTo>
                  <a:lnTo>
                    <a:pt x="1220609" y="3658362"/>
                  </a:lnTo>
                  <a:lnTo>
                    <a:pt x="2504275" y="3431870"/>
                  </a:lnTo>
                  <a:lnTo>
                    <a:pt x="2806560" y="4382262"/>
                  </a:lnTo>
                  <a:lnTo>
                    <a:pt x="2810941" y="4382262"/>
                  </a:lnTo>
                  <a:lnTo>
                    <a:pt x="2509494" y="3434550"/>
                  </a:lnTo>
                  <a:lnTo>
                    <a:pt x="3939184" y="4382262"/>
                  </a:lnTo>
                  <a:lnTo>
                    <a:pt x="3946728" y="4382262"/>
                  </a:lnTo>
                  <a:lnTo>
                    <a:pt x="2511501" y="3430879"/>
                  </a:lnTo>
                  <a:lnTo>
                    <a:pt x="4852898" y="3135452"/>
                  </a:lnTo>
                  <a:lnTo>
                    <a:pt x="4269752" y="4382262"/>
                  </a:lnTo>
                  <a:lnTo>
                    <a:pt x="4274363" y="4382262"/>
                  </a:lnTo>
                  <a:lnTo>
                    <a:pt x="4857305" y="3135871"/>
                  </a:lnTo>
                  <a:lnTo>
                    <a:pt x="4860214" y="3137611"/>
                  </a:lnTo>
                  <a:lnTo>
                    <a:pt x="4858918" y="3133801"/>
                  </a:lnTo>
                  <a:lnTo>
                    <a:pt x="5791835" y="2564333"/>
                  </a:lnTo>
                  <a:lnTo>
                    <a:pt x="5907100" y="3328632"/>
                  </a:lnTo>
                  <a:lnTo>
                    <a:pt x="5907214" y="3329457"/>
                  </a:lnTo>
                  <a:lnTo>
                    <a:pt x="6178181" y="4382262"/>
                  </a:lnTo>
                  <a:lnTo>
                    <a:pt x="6182487" y="4382262"/>
                  </a:lnTo>
                  <a:lnTo>
                    <a:pt x="5914987" y="3342995"/>
                  </a:lnTo>
                  <a:lnTo>
                    <a:pt x="5923521" y="3334626"/>
                  </a:lnTo>
                  <a:lnTo>
                    <a:pt x="7483056" y="3719957"/>
                  </a:lnTo>
                  <a:lnTo>
                    <a:pt x="7491590" y="3728923"/>
                  </a:lnTo>
                  <a:lnTo>
                    <a:pt x="6714388" y="4382262"/>
                  </a:lnTo>
                  <a:lnTo>
                    <a:pt x="6720865" y="4382262"/>
                  </a:lnTo>
                  <a:lnTo>
                    <a:pt x="7494460" y="3731933"/>
                  </a:lnTo>
                  <a:lnTo>
                    <a:pt x="7497394" y="3735019"/>
                  </a:lnTo>
                  <a:lnTo>
                    <a:pt x="7349210" y="4382262"/>
                  </a:lnTo>
                  <a:lnTo>
                    <a:pt x="7353478" y="4382262"/>
                  </a:lnTo>
                  <a:lnTo>
                    <a:pt x="7500836" y="3738638"/>
                  </a:lnTo>
                  <a:lnTo>
                    <a:pt x="8113344" y="4382262"/>
                  </a:lnTo>
                  <a:lnTo>
                    <a:pt x="8119097" y="4382262"/>
                  </a:lnTo>
                  <a:lnTo>
                    <a:pt x="7501953" y="3733762"/>
                  </a:lnTo>
                  <a:lnTo>
                    <a:pt x="7503338" y="3727716"/>
                  </a:lnTo>
                  <a:lnTo>
                    <a:pt x="7515352" y="3745598"/>
                  </a:lnTo>
                  <a:lnTo>
                    <a:pt x="7518794" y="3743261"/>
                  </a:lnTo>
                  <a:lnTo>
                    <a:pt x="7505154" y="3722979"/>
                  </a:lnTo>
                  <a:lnTo>
                    <a:pt x="8133969" y="3206153"/>
                  </a:lnTo>
                  <a:lnTo>
                    <a:pt x="8362556" y="4382262"/>
                  </a:lnTo>
                  <a:lnTo>
                    <a:pt x="8366798" y="4382262"/>
                  </a:lnTo>
                  <a:lnTo>
                    <a:pt x="8137880" y="3204438"/>
                  </a:lnTo>
                  <a:lnTo>
                    <a:pt x="8680501" y="3216110"/>
                  </a:lnTo>
                  <a:lnTo>
                    <a:pt x="8680501" y="3211944"/>
                  </a:lnTo>
                  <a:close/>
                </a:path>
                <a:path w="8681085" h="4382770">
                  <a:moveTo>
                    <a:pt x="8680513" y="4198493"/>
                  </a:moveTo>
                  <a:lnTo>
                    <a:pt x="8589175" y="4382262"/>
                  </a:lnTo>
                  <a:lnTo>
                    <a:pt x="8593836" y="4382262"/>
                  </a:lnTo>
                  <a:lnTo>
                    <a:pt x="8680513" y="4207865"/>
                  </a:lnTo>
                  <a:lnTo>
                    <a:pt x="8680513" y="419849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7" name="object 17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6439830" y="1451240"/>
            <a:ext cx="253085" cy="253082"/>
          </a:xfrm>
          <a:prstGeom prst="rect">
            <a:avLst/>
          </a:prstGeom>
        </p:spPr>
      </p:pic>
      <p:pic>
        <p:nvPicPr>
          <p:cNvPr id="18" name="object 18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9418202" y="2321658"/>
            <a:ext cx="253079" cy="253084"/>
          </a:xfrm>
          <a:prstGeom prst="rect">
            <a:avLst/>
          </a:prstGeom>
        </p:spPr>
      </p:pic>
      <p:pic>
        <p:nvPicPr>
          <p:cNvPr id="19" name="object 19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10154346" y="957524"/>
            <a:ext cx="143413" cy="143411"/>
          </a:xfrm>
          <a:prstGeom prst="rect">
            <a:avLst/>
          </a:prstGeom>
        </p:spPr>
      </p:pic>
      <p:grpSp>
        <p:nvGrpSpPr>
          <p:cNvPr id="20" name="object 20"/>
          <p:cNvGrpSpPr/>
          <p:nvPr/>
        </p:nvGrpSpPr>
        <p:grpSpPr>
          <a:xfrm>
            <a:off x="5375910" y="0"/>
            <a:ext cx="7628890" cy="3733165"/>
            <a:chOff x="5375910" y="0"/>
            <a:chExt cx="7628890" cy="3733165"/>
          </a:xfrm>
        </p:grpSpPr>
        <p:pic>
          <p:nvPicPr>
            <p:cNvPr id="21" name="object 21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2806652" y="1567062"/>
              <a:ext cx="143413" cy="143414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5375910" y="0"/>
              <a:ext cx="7628890" cy="3733165"/>
            </a:xfrm>
            <a:custGeom>
              <a:avLst/>
              <a:gdLst/>
              <a:ahLst/>
              <a:cxnLst/>
              <a:rect l="l" t="t" r="r" b="b"/>
              <a:pathLst>
                <a:path w="7628890" h="3733165">
                  <a:moveTo>
                    <a:pt x="7628890" y="1076921"/>
                  </a:moveTo>
                  <a:lnTo>
                    <a:pt x="7501420" y="1633626"/>
                  </a:lnTo>
                  <a:lnTo>
                    <a:pt x="7498943" y="1629943"/>
                  </a:lnTo>
                  <a:lnTo>
                    <a:pt x="7498943" y="1644383"/>
                  </a:lnTo>
                  <a:lnTo>
                    <a:pt x="7498499" y="1646288"/>
                  </a:lnTo>
                  <a:lnTo>
                    <a:pt x="7497699" y="1645437"/>
                  </a:lnTo>
                  <a:lnTo>
                    <a:pt x="7498943" y="1644383"/>
                  </a:lnTo>
                  <a:lnTo>
                    <a:pt x="7498943" y="1629943"/>
                  </a:lnTo>
                  <a:lnTo>
                    <a:pt x="7497915" y="1628419"/>
                  </a:lnTo>
                  <a:lnTo>
                    <a:pt x="7497915" y="1639824"/>
                  </a:lnTo>
                  <a:lnTo>
                    <a:pt x="7497394" y="1640268"/>
                  </a:lnTo>
                  <a:lnTo>
                    <a:pt x="7497394" y="1651152"/>
                  </a:lnTo>
                  <a:lnTo>
                    <a:pt x="7023100" y="3722776"/>
                  </a:lnTo>
                  <a:lnTo>
                    <a:pt x="6282512" y="2666987"/>
                  </a:lnTo>
                  <a:lnTo>
                    <a:pt x="7494511" y="1648117"/>
                  </a:lnTo>
                  <a:lnTo>
                    <a:pt x="7497394" y="1651152"/>
                  </a:lnTo>
                  <a:lnTo>
                    <a:pt x="7497394" y="1640268"/>
                  </a:lnTo>
                  <a:lnTo>
                    <a:pt x="7494829" y="1642414"/>
                  </a:lnTo>
                  <a:lnTo>
                    <a:pt x="7491641" y="1639062"/>
                  </a:lnTo>
                  <a:lnTo>
                    <a:pt x="7491641" y="1645107"/>
                  </a:lnTo>
                  <a:lnTo>
                    <a:pt x="6280112" y="2663558"/>
                  </a:lnTo>
                  <a:lnTo>
                    <a:pt x="6274308" y="2655278"/>
                  </a:lnTo>
                  <a:lnTo>
                    <a:pt x="5914987" y="1259205"/>
                  </a:lnTo>
                  <a:lnTo>
                    <a:pt x="5923521" y="1250835"/>
                  </a:lnTo>
                  <a:lnTo>
                    <a:pt x="7483157" y="1636179"/>
                  </a:lnTo>
                  <a:lnTo>
                    <a:pt x="7491641" y="1645107"/>
                  </a:lnTo>
                  <a:lnTo>
                    <a:pt x="7491641" y="1639062"/>
                  </a:lnTo>
                  <a:lnTo>
                    <a:pt x="7490663" y="1638033"/>
                  </a:lnTo>
                  <a:lnTo>
                    <a:pt x="7497915" y="1639824"/>
                  </a:lnTo>
                  <a:lnTo>
                    <a:pt x="7497915" y="1628419"/>
                  </a:lnTo>
                  <a:lnTo>
                    <a:pt x="7497648" y="1628013"/>
                  </a:lnTo>
                  <a:lnTo>
                    <a:pt x="7497648" y="1635467"/>
                  </a:lnTo>
                  <a:lnTo>
                    <a:pt x="5927026" y="1247406"/>
                  </a:lnTo>
                  <a:lnTo>
                    <a:pt x="6716903" y="472935"/>
                  </a:lnTo>
                  <a:lnTo>
                    <a:pt x="7497648" y="1635467"/>
                  </a:lnTo>
                  <a:lnTo>
                    <a:pt x="7497648" y="1628013"/>
                  </a:lnTo>
                  <a:lnTo>
                    <a:pt x="6721119" y="471728"/>
                  </a:lnTo>
                  <a:lnTo>
                    <a:pt x="6722275" y="471716"/>
                  </a:lnTo>
                  <a:lnTo>
                    <a:pt x="6715150" y="464705"/>
                  </a:lnTo>
                  <a:lnTo>
                    <a:pt x="7392263" y="12"/>
                  </a:lnTo>
                  <a:lnTo>
                    <a:pt x="7384885" y="12"/>
                  </a:lnTo>
                  <a:lnTo>
                    <a:pt x="6712204" y="461670"/>
                  </a:lnTo>
                  <a:lnTo>
                    <a:pt x="6712204" y="467639"/>
                  </a:lnTo>
                  <a:lnTo>
                    <a:pt x="6712102" y="471805"/>
                  </a:lnTo>
                  <a:lnTo>
                    <a:pt x="6702336" y="481393"/>
                  </a:lnTo>
                  <a:lnTo>
                    <a:pt x="6705562" y="471855"/>
                  </a:lnTo>
                  <a:lnTo>
                    <a:pt x="6712102" y="471805"/>
                  </a:lnTo>
                  <a:lnTo>
                    <a:pt x="6712102" y="467652"/>
                  </a:lnTo>
                  <a:lnTo>
                    <a:pt x="6710845" y="467664"/>
                  </a:lnTo>
                  <a:lnTo>
                    <a:pt x="6711658" y="467106"/>
                  </a:lnTo>
                  <a:lnTo>
                    <a:pt x="6712204" y="467639"/>
                  </a:lnTo>
                  <a:lnTo>
                    <a:pt x="6712204" y="461670"/>
                  </a:lnTo>
                  <a:lnTo>
                    <a:pt x="6709778" y="459397"/>
                  </a:lnTo>
                  <a:lnTo>
                    <a:pt x="6865353" y="0"/>
                  </a:lnTo>
                  <a:lnTo>
                    <a:pt x="6860946" y="0"/>
                  </a:lnTo>
                  <a:lnTo>
                    <a:pt x="6708622" y="449795"/>
                  </a:lnTo>
                  <a:lnTo>
                    <a:pt x="6708622" y="464121"/>
                  </a:lnTo>
                  <a:lnTo>
                    <a:pt x="6708038" y="464527"/>
                  </a:lnTo>
                  <a:lnTo>
                    <a:pt x="6708292" y="463791"/>
                  </a:lnTo>
                  <a:lnTo>
                    <a:pt x="6708622" y="464121"/>
                  </a:lnTo>
                  <a:lnTo>
                    <a:pt x="6708622" y="449795"/>
                  </a:lnTo>
                  <a:lnTo>
                    <a:pt x="6706476" y="456133"/>
                  </a:lnTo>
                  <a:lnTo>
                    <a:pt x="6244526" y="0"/>
                  </a:lnTo>
                  <a:lnTo>
                    <a:pt x="6238583" y="0"/>
                  </a:lnTo>
                  <a:lnTo>
                    <a:pt x="6704990" y="460527"/>
                  </a:lnTo>
                  <a:lnTo>
                    <a:pt x="6702552" y="467728"/>
                  </a:lnTo>
                  <a:lnTo>
                    <a:pt x="5795861" y="475043"/>
                  </a:lnTo>
                  <a:lnTo>
                    <a:pt x="6310808" y="475043"/>
                  </a:lnTo>
                  <a:lnTo>
                    <a:pt x="6701142" y="471893"/>
                  </a:lnTo>
                  <a:lnTo>
                    <a:pt x="6697954" y="481330"/>
                  </a:lnTo>
                  <a:lnTo>
                    <a:pt x="6701244" y="482447"/>
                  </a:lnTo>
                  <a:lnTo>
                    <a:pt x="5922276" y="1246238"/>
                  </a:lnTo>
                  <a:lnTo>
                    <a:pt x="5918784" y="1245374"/>
                  </a:lnTo>
                  <a:lnTo>
                    <a:pt x="5918784" y="1249667"/>
                  </a:lnTo>
                  <a:lnTo>
                    <a:pt x="5913793" y="1254556"/>
                  </a:lnTo>
                  <a:lnTo>
                    <a:pt x="5912104" y="1248016"/>
                  </a:lnTo>
                  <a:lnTo>
                    <a:pt x="5918784" y="1249667"/>
                  </a:lnTo>
                  <a:lnTo>
                    <a:pt x="5918784" y="1245374"/>
                  </a:lnTo>
                  <a:lnTo>
                    <a:pt x="5911088" y="1243469"/>
                  </a:lnTo>
                  <a:lnTo>
                    <a:pt x="5796026" y="480568"/>
                  </a:lnTo>
                  <a:lnTo>
                    <a:pt x="5795276" y="475551"/>
                  </a:lnTo>
                  <a:lnTo>
                    <a:pt x="5795861" y="475043"/>
                  </a:lnTo>
                  <a:lnTo>
                    <a:pt x="5870435" y="0"/>
                  </a:lnTo>
                  <a:lnTo>
                    <a:pt x="5866231" y="0"/>
                  </a:lnTo>
                  <a:lnTo>
                    <a:pt x="5791505" y="475894"/>
                  </a:lnTo>
                  <a:lnTo>
                    <a:pt x="4865128" y="1041374"/>
                  </a:lnTo>
                  <a:lnTo>
                    <a:pt x="5684190" y="0"/>
                  </a:lnTo>
                  <a:lnTo>
                    <a:pt x="5678894" y="0"/>
                  </a:lnTo>
                  <a:lnTo>
                    <a:pt x="4857140" y="1044790"/>
                  </a:lnTo>
                  <a:lnTo>
                    <a:pt x="4852911" y="1032243"/>
                  </a:lnTo>
                  <a:lnTo>
                    <a:pt x="4852911" y="1051648"/>
                  </a:lnTo>
                  <a:lnTo>
                    <a:pt x="4193311" y="2461920"/>
                  </a:lnTo>
                  <a:lnTo>
                    <a:pt x="4189653" y="2459507"/>
                  </a:lnTo>
                  <a:lnTo>
                    <a:pt x="4189653" y="2464511"/>
                  </a:lnTo>
                  <a:lnTo>
                    <a:pt x="3008084" y="2918358"/>
                  </a:lnTo>
                  <a:lnTo>
                    <a:pt x="2509469" y="1350733"/>
                  </a:lnTo>
                  <a:lnTo>
                    <a:pt x="4189653" y="2464511"/>
                  </a:lnTo>
                  <a:lnTo>
                    <a:pt x="4189653" y="2459507"/>
                  </a:lnTo>
                  <a:lnTo>
                    <a:pt x="2511501" y="1347076"/>
                  </a:lnTo>
                  <a:lnTo>
                    <a:pt x="4852911" y="1051648"/>
                  </a:lnTo>
                  <a:lnTo>
                    <a:pt x="4852911" y="1032243"/>
                  </a:lnTo>
                  <a:lnTo>
                    <a:pt x="4505109" y="0"/>
                  </a:lnTo>
                  <a:lnTo>
                    <a:pt x="4500702" y="0"/>
                  </a:lnTo>
                  <a:lnTo>
                    <a:pt x="4852619" y="1044397"/>
                  </a:lnTo>
                  <a:lnTo>
                    <a:pt x="4850193" y="1042949"/>
                  </a:lnTo>
                  <a:lnTo>
                    <a:pt x="4850193" y="1047800"/>
                  </a:lnTo>
                  <a:lnTo>
                    <a:pt x="2516835" y="1342212"/>
                  </a:lnTo>
                  <a:lnTo>
                    <a:pt x="4020934" y="548576"/>
                  </a:lnTo>
                  <a:lnTo>
                    <a:pt x="4850193" y="1047800"/>
                  </a:lnTo>
                  <a:lnTo>
                    <a:pt x="4850193" y="1042949"/>
                  </a:lnTo>
                  <a:lnTo>
                    <a:pt x="4023474" y="545249"/>
                  </a:lnTo>
                  <a:lnTo>
                    <a:pt x="4193743" y="12"/>
                  </a:lnTo>
                  <a:lnTo>
                    <a:pt x="4189387" y="12"/>
                  </a:lnTo>
                  <a:lnTo>
                    <a:pt x="4019270" y="544741"/>
                  </a:lnTo>
                  <a:lnTo>
                    <a:pt x="2506751" y="1342821"/>
                  </a:lnTo>
                  <a:lnTo>
                    <a:pt x="2174595" y="537197"/>
                  </a:lnTo>
                  <a:lnTo>
                    <a:pt x="2170734" y="538784"/>
                  </a:lnTo>
                  <a:lnTo>
                    <a:pt x="2502801" y="1344129"/>
                  </a:lnTo>
                  <a:lnTo>
                    <a:pt x="1196644" y="1574584"/>
                  </a:lnTo>
                  <a:lnTo>
                    <a:pt x="2176881" y="531660"/>
                  </a:lnTo>
                  <a:lnTo>
                    <a:pt x="1386700" y="12"/>
                  </a:lnTo>
                  <a:lnTo>
                    <a:pt x="1379245" y="12"/>
                  </a:lnTo>
                  <a:lnTo>
                    <a:pt x="2170480" y="532384"/>
                  </a:lnTo>
                  <a:lnTo>
                    <a:pt x="1193114" y="1572247"/>
                  </a:lnTo>
                  <a:lnTo>
                    <a:pt x="1358607" y="0"/>
                  </a:lnTo>
                  <a:lnTo>
                    <a:pt x="1354416" y="0"/>
                  </a:lnTo>
                  <a:lnTo>
                    <a:pt x="1188923" y="1572374"/>
                  </a:lnTo>
                  <a:lnTo>
                    <a:pt x="8216" y="29845"/>
                  </a:lnTo>
                  <a:lnTo>
                    <a:pt x="915695" y="12"/>
                  </a:lnTo>
                  <a:lnTo>
                    <a:pt x="788962" y="12"/>
                  </a:lnTo>
                  <a:lnTo>
                    <a:pt x="0" y="25946"/>
                  </a:lnTo>
                  <a:lnTo>
                    <a:pt x="1187869" y="1577835"/>
                  </a:lnTo>
                  <a:lnTo>
                    <a:pt x="1187107" y="1578648"/>
                  </a:lnTo>
                  <a:lnTo>
                    <a:pt x="1190142" y="1581505"/>
                  </a:lnTo>
                  <a:lnTo>
                    <a:pt x="1191882" y="1579651"/>
                  </a:lnTo>
                  <a:lnTo>
                    <a:pt x="1219593" y="1574761"/>
                  </a:lnTo>
                  <a:lnTo>
                    <a:pt x="1220597" y="1574584"/>
                  </a:lnTo>
                  <a:lnTo>
                    <a:pt x="2504275" y="1348092"/>
                  </a:lnTo>
                  <a:lnTo>
                    <a:pt x="3005455" y="2923844"/>
                  </a:lnTo>
                  <a:lnTo>
                    <a:pt x="3019729" y="2918358"/>
                  </a:lnTo>
                  <a:lnTo>
                    <a:pt x="4195711" y="2466657"/>
                  </a:lnTo>
                  <a:lnTo>
                    <a:pt x="4857318" y="1052093"/>
                  </a:lnTo>
                  <a:lnTo>
                    <a:pt x="4860201" y="1053820"/>
                  </a:lnTo>
                  <a:lnTo>
                    <a:pt x="4858918" y="1050036"/>
                  </a:lnTo>
                  <a:lnTo>
                    <a:pt x="5791822" y="480568"/>
                  </a:lnTo>
                  <a:lnTo>
                    <a:pt x="5907087" y="1244854"/>
                  </a:lnTo>
                  <a:lnTo>
                    <a:pt x="5907214" y="1245692"/>
                  </a:lnTo>
                  <a:lnTo>
                    <a:pt x="6270358" y="2656675"/>
                  </a:lnTo>
                  <a:lnTo>
                    <a:pt x="7025068" y="3732834"/>
                  </a:lnTo>
                  <a:lnTo>
                    <a:pt x="7027367" y="3722776"/>
                  </a:lnTo>
                  <a:lnTo>
                    <a:pt x="7500848" y="1654784"/>
                  </a:lnTo>
                  <a:lnTo>
                    <a:pt x="7628890" y="1789328"/>
                  </a:lnTo>
                  <a:lnTo>
                    <a:pt x="7628890" y="1783283"/>
                  </a:lnTo>
                  <a:lnTo>
                    <a:pt x="7501966" y="1649920"/>
                  </a:lnTo>
                  <a:lnTo>
                    <a:pt x="7503338" y="1643926"/>
                  </a:lnTo>
                  <a:lnTo>
                    <a:pt x="7515352" y="1661795"/>
                  </a:lnTo>
                  <a:lnTo>
                    <a:pt x="7518794" y="1659470"/>
                  </a:lnTo>
                  <a:lnTo>
                    <a:pt x="7505154" y="1639189"/>
                  </a:lnTo>
                  <a:lnTo>
                    <a:pt x="7628877" y="1537500"/>
                  </a:lnTo>
                  <a:lnTo>
                    <a:pt x="7628877" y="1532115"/>
                  </a:lnTo>
                  <a:lnTo>
                    <a:pt x="7505763" y="1633321"/>
                  </a:lnTo>
                  <a:lnTo>
                    <a:pt x="7628890" y="1095578"/>
                  </a:lnTo>
                  <a:lnTo>
                    <a:pt x="7628890" y="107692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3" name="object 23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752781" y="1431634"/>
            <a:ext cx="147783" cy="147788"/>
          </a:xfrm>
          <a:prstGeom prst="rect">
            <a:avLst/>
          </a:prstGeom>
        </p:spPr>
      </p:pic>
      <p:pic>
        <p:nvPicPr>
          <p:cNvPr id="24" name="object 24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2565469" y="1315618"/>
            <a:ext cx="147783" cy="147789"/>
          </a:xfrm>
          <a:prstGeom prst="rect">
            <a:avLst/>
          </a:prstGeom>
        </p:spPr>
      </p:pic>
      <p:pic>
        <p:nvPicPr>
          <p:cNvPr id="25" name="object 25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2688925" y="430783"/>
            <a:ext cx="83742" cy="83745"/>
          </a:xfrm>
          <a:prstGeom prst="rect">
            <a:avLst/>
          </a:prstGeom>
        </p:spPr>
      </p:pic>
      <p:grpSp>
        <p:nvGrpSpPr>
          <p:cNvPr id="26" name="object 26"/>
          <p:cNvGrpSpPr/>
          <p:nvPr/>
        </p:nvGrpSpPr>
        <p:grpSpPr>
          <a:xfrm>
            <a:off x="0" y="0"/>
            <a:ext cx="5092700" cy="1884045"/>
            <a:chOff x="0" y="0"/>
            <a:chExt cx="5092700" cy="1884045"/>
          </a:xfrm>
        </p:grpSpPr>
        <p:pic>
          <p:nvPicPr>
            <p:cNvPr id="27" name="object 27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4270043" y="236364"/>
              <a:ext cx="83743" cy="83742"/>
            </a:xfrm>
            <a:prstGeom prst="rect">
              <a:avLst/>
            </a:prstGeom>
          </p:spPr>
        </p:pic>
        <p:sp>
          <p:nvSpPr>
            <p:cNvPr id="28" name="object 28"/>
            <p:cNvSpPr/>
            <p:nvPr/>
          </p:nvSpPr>
          <p:spPr>
            <a:xfrm>
              <a:off x="0" y="0"/>
              <a:ext cx="5092700" cy="1884045"/>
            </a:xfrm>
            <a:custGeom>
              <a:avLst/>
              <a:gdLst/>
              <a:ahLst/>
              <a:cxnLst/>
              <a:rect l="l" t="t" r="r" b="b"/>
              <a:pathLst>
                <a:path w="5092700" h="1884045">
                  <a:moveTo>
                    <a:pt x="3125457" y="0"/>
                  </a:moveTo>
                  <a:lnTo>
                    <a:pt x="3122320" y="0"/>
                  </a:lnTo>
                  <a:lnTo>
                    <a:pt x="2741485" y="476275"/>
                  </a:lnTo>
                  <a:lnTo>
                    <a:pt x="2898368" y="12"/>
                  </a:lnTo>
                  <a:lnTo>
                    <a:pt x="2895803" y="12"/>
                  </a:lnTo>
                  <a:lnTo>
                    <a:pt x="2737751" y="479818"/>
                  </a:lnTo>
                  <a:lnTo>
                    <a:pt x="2736773" y="478599"/>
                  </a:lnTo>
                  <a:lnTo>
                    <a:pt x="2736773" y="484454"/>
                  </a:lnTo>
                  <a:lnTo>
                    <a:pt x="2655557" y="1392174"/>
                  </a:lnTo>
                  <a:lnTo>
                    <a:pt x="2654071" y="1391818"/>
                  </a:lnTo>
                  <a:lnTo>
                    <a:pt x="2654071" y="1394333"/>
                  </a:lnTo>
                  <a:lnTo>
                    <a:pt x="2094585" y="1880069"/>
                  </a:lnTo>
                  <a:lnTo>
                    <a:pt x="1507070" y="1117104"/>
                  </a:lnTo>
                  <a:lnTo>
                    <a:pt x="2654071" y="1394333"/>
                  </a:lnTo>
                  <a:lnTo>
                    <a:pt x="2654071" y="1391818"/>
                  </a:lnTo>
                  <a:lnTo>
                    <a:pt x="1507490" y="1114704"/>
                  </a:lnTo>
                  <a:lnTo>
                    <a:pt x="2736773" y="484454"/>
                  </a:lnTo>
                  <a:lnTo>
                    <a:pt x="2736773" y="478599"/>
                  </a:lnTo>
                  <a:lnTo>
                    <a:pt x="2355088" y="0"/>
                  </a:lnTo>
                  <a:lnTo>
                    <a:pt x="2351963" y="0"/>
                  </a:lnTo>
                  <a:lnTo>
                    <a:pt x="2735186" y="480504"/>
                  </a:lnTo>
                  <a:lnTo>
                    <a:pt x="2734526" y="480377"/>
                  </a:lnTo>
                  <a:lnTo>
                    <a:pt x="2734526" y="482866"/>
                  </a:lnTo>
                  <a:lnTo>
                    <a:pt x="1509395" y="1110983"/>
                  </a:lnTo>
                  <a:lnTo>
                    <a:pt x="2178520" y="373811"/>
                  </a:lnTo>
                  <a:lnTo>
                    <a:pt x="2734526" y="482866"/>
                  </a:lnTo>
                  <a:lnTo>
                    <a:pt x="2734526" y="480377"/>
                  </a:lnTo>
                  <a:lnTo>
                    <a:pt x="2179243" y="371475"/>
                  </a:lnTo>
                  <a:lnTo>
                    <a:pt x="2162314" y="0"/>
                  </a:lnTo>
                  <a:lnTo>
                    <a:pt x="2159876" y="0"/>
                  </a:lnTo>
                  <a:lnTo>
                    <a:pt x="2176830" y="372033"/>
                  </a:lnTo>
                  <a:lnTo>
                    <a:pt x="1504010" y="1113294"/>
                  </a:lnTo>
                  <a:lnTo>
                    <a:pt x="1160310" y="736371"/>
                  </a:lnTo>
                  <a:lnTo>
                    <a:pt x="1158506" y="738009"/>
                  </a:lnTo>
                  <a:lnTo>
                    <a:pt x="1502092" y="1114818"/>
                  </a:lnTo>
                  <a:lnTo>
                    <a:pt x="829437" y="1502524"/>
                  </a:lnTo>
                  <a:lnTo>
                    <a:pt x="1160475" y="732866"/>
                  </a:lnTo>
                  <a:lnTo>
                    <a:pt x="1157084" y="732028"/>
                  </a:lnTo>
                  <a:lnTo>
                    <a:pt x="1157084" y="734542"/>
                  </a:lnTo>
                  <a:lnTo>
                    <a:pt x="827024" y="1501952"/>
                  </a:lnTo>
                  <a:lnTo>
                    <a:pt x="602170" y="596379"/>
                  </a:lnTo>
                  <a:lnTo>
                    <a:pt x="1157084" y="734542"/>
                  </a:lnTo>
                  <a:lnTo>
                    <a:pt x="1157084" y="732028"/>
                  </a:lnTo>
                  <a:lnTo>
                    <a:pt x="610666" y="595985"/>
                  </a:lnTo>
                  <a:lnTo>
                    <a:pt x="600417" y="593432"/>
                  </a:lnTo>
                  <a:lnTo>
                    <a:pt x="0" y="834021"/>
                  </a:lnTo>
                  <a:lnTo>
                    <a:pt x="0" y="836650"/>
                  </a:lnTo>
                  <a:lnTo>
                    <a:pt x="599655" y="596366"/>
                  </a:lnTo>
                  <a:lnTo>
                    <a:pt x="824725" y="1502841"/>
                  </a:lnTo>
                  <a:lnTo>
                    <a:pt x="0" y="975093"/>
                  </a:lnTo>
                  <a:lnTo>
                    <a:pt x="0" y="977976"/>
                  </a:lnTo>
                  <a:lnTo>
                    <a:pt x="825258" y="1506067"/>
                  </a:lnTo>
                  <a:lnTo>
                    <a:pt x="825004" y="1506664"/>
                  </a:lnTo>
                  <a:lnTo>
                    <a:pt x="827239" y="1507629"/>
                  </a:lnTo>
                  <a:lnTo>
                    <a:pt x="827824" y="1506270"/>
                  </a:lnTo>
                  <a:lnTo>
                    <a:pt x="832116" y="1503794"/>
                  </a:lnTo>
                  <a:lnTo>
                    <a:pt x="834326" y="1502524"/>
                  </a:lnTo>
                  <a:lnTo>
                    <a:pt x="1503705" y="1116698"/>
                  </a:lnTo>
                  <a:lnTo>
                    <a:pt x="2093429" y="1882597"/>
                  </a:lnTo>
                  <a:lnTo>
                    <a:pt x="2094230" y="1883613"/>
                  </a:lnTo>
                  <a:lnTo>
                    <a:pt x="2098306" y="1880069"/>
                  </a:lnTo>
                  <a:lnTo>
                    <a:pt x="2657818" y="1394294"/>
                  </a:lnTo>
                  <a:lnTo>
                    <a:pt x="2739301" y="483806"/>
                  </a:lnTo>
                  <a:lnTo>
                    <a:pt x="2741244" y="484174"/>
                  </a:lnTo>
                  <a:lnTo>
                    <a:pt x="2739771" y="482346"/>
                  </a:lnTo>
                  <a:lnTo>
                    <a:pt x="3125457" y="0"/>
                  </a:lnTo>
                  <a:close/>
                </a:path>
                <a:path w="5092700" h="1884045">
                  <a:moveTo>
                    <a:pt x="5092293" y="12"/>
                  </a:moveTo>
                  <a:lnTo>
                    <a:pt x="5089830" y="12"/>
                  </a:lnTo>
                  <a:lnTo>
                    <a:pt x="5017986" y="633056"/>
                  </a:lnTo>
                  <a:lnTo>
                    <a:pt x="4638370" y="12"/>
                  </a:lnTo>
                  <a:lnTo>
                    <a:pt x="4635512" y="12"/>
                  </a:lnTo>
                  <a:lnTo>
                    <a:pt x="5015611" y="633818"/>
                  </a:lnTo>
                  <a:lnTo>
                    <a:pt x="4313885" y="284480"/>
                  </a:lnTo>
                  <a:lnTo>
                    <a:pt x="4313453" y="280911"/>
                  </a:lnTo>
                  <a:lnTo>
                    <a:pt x="4323626" y="288328"/>
                  </a:lnTo>
                  <a:lnTo>
                    <a:pt x="4325061" y="286359"/>
                  </a:lnTo>
                  <a:lnTo>
                    <a:pt x="4313504" y="277939"/>
                  </a:lnTo>
                  <a:lnTo>
                    <a:pt x="4478071" y="12"/>
                  </a:lnTo>
                  <a:lnTo>
                    <a:pt x="4475238" y="12"/>
                  </a:lnTo>
                  <a:lnTo>
                    <a:pt x="4312666" y="274574"/>
                  </a:lnTo>
                  <a:lnTo>
                    <a:pt x="4311243" y="263080"/>
                  </a:lnTo>
                  <a:lnTo>
                    <a:pt x="4311243" y="283159"/>
                  </a:lnTo>
                  <a:lnTo>
                    <a:pt x="4310646" y="282854"/>
                  </a:lnTo>
                  <a:lnTo>
                    <a:pt x="4311116" y="282041"/>
                  </a:lnTo>
                  <a:lnTo>
                    <a:pt x="4311243" y="283159"/>
                  </a:lnTo>
                  <a:lnTo>
                    <a:pt x="4311243" y="263080"/>
                  </a:lnTo>
                  <a:lnTo>
                    <a:pt x="4278693" y="0"/>
                  </a:lnTo>
                  <a:lnTo>
                    <a:pt x="4276229" y="0"/>
                  </a:lnTo>
                  <a:lnTo>
                    <a:pt x="4310342" y="275615"/>
                  </a:lnTo>
                  <a:lnTo>
                    <a:pt x="4309656" y="275120"/>
                  </a:lnTo>
                  <a:lnTo>
                    <a:pt x="4309656" y="279717"/>
                  </a:lnTo>
                  <a:lnTo>
                    <a:pt x="4308462" y="281774"/>
                  </a:lnTo>
                  <a:lnTo>
                    <a:pt x="4307243" y="281178"/>
                  </a:lnTo>
                  <a:lnTo>
                    <a:pt x="4307243" y="283895"/>
                  </a:lnTo>
                  <a:lnTo>
                    <a:pt x="3844061" y="1086269"/>
                  </a:lnTo>
                  <a:lnTo>
                    <a:pt x="3839222" y="1082865"/>
                  </a:lnTo>
                  <a:lnTo>
                    <a:pt x="3362629" y="386473"/>
                  </a:lnTo>
                  <a:lnTo>
                    <a:pt x="3365652" y="380161"/>
                  </a:lnTo>
                  <a:lnTo>
                    <a:pt x="4300766" y="280670"/>
                  </a:lnTo>
                  <a:lnTo>
                    <a:pt x="4307243" y="283895"/>
                  </a:lnTo>
                  <a:lnTo>
                    <a:pt x="4307243" y="281178"/>
                  </a:lnTo>
                  <a:lnTo>
                    <a:pt x="4305274" y="280187"/>
                  </a:lnTo>
                  <a:lnTo>
                    <a:pt x="4309656" y="279717"/>
                  </a:lnTo>
                  <a:lnTo>
                    <a:pt x="4309656" y="275120"/>
                  </a:lnTo>
                  <a:lnTo>
                    <a:pt x="3933279" y="0"/>
                  </a:lnTo>
                  <a:lnTo>
                    <a:pt x="3929138" y="0"/>
                  </a:lnTo>
                  <a:lnTo>
                    <a:pt x="4308602" y="277368"/>
                  </a:lnTo>
                  <a:lnTo>
                    <a:pt x="3366884" y="377583"/>
                  </a:lnTo>
                  <a:lnTo>
                    <a:pt x="3547910" y="0"/>
                  </a:lnTo>
                  <a:lnTo>
                    <a:pt x="3545205" y="0"/>
                  </a:lnTo>
                  <a:lnTo>
                    <a:pt x="3364026" y="377888"/>
                  </a:lnTo>
                  <a:lnTo>
                    <a:pt x="3362795" y="378028"/>
                  </a:lnTo>
                  <a:lnTo>
                    <a:pt x="3362795" y="380466"/>
                  </a:lnTo>
                  <a:lnTo>
                    <a:pt x="3361029" y="384149"/>
                  </a:lnTo>
                  <a:lnTo>
                    <a:pt x="3358794" y="380898"/>
                  </a:lnTo>
                  <a:lnTo>
                    <a:pt x="3362795" y="380466"/>
                  </a:lnTo>
                  <a:lnTo>
                    <a:pt x="3362795" y="378028"/>
                  </a:lnTo>
                  <a:lnTo>
                    <a:pt x="3357334" y="378599"/>
                  </a:lnTo>
                  <a:lnTo>
                    <a:pt x="3151543" y="0"/>
                  </a:lnTo>
                  <a:lnTo>
                    <a:pt x="3148774" y="0"/>
                  </a:lnTo>
                  <a:lnTo>
                    <a:pt x="3355670" y="380593"/>
                  </a:lnTo>
                  <a:lnTo>
                    <a:pt x="3837343" y="1084427"/>
                  </a:lnTo>
                  <a:lnTo>
                    <a:pt x="4467568" y="1525816"/>
                  </a:lnTo>
                  <a:lnTo>
                    <a:pt x="4466933" y="1520672"/>
                  </a:lnTo>
                  <a:lnTo>
                    <a:pt x="4464482" y="1500886"/>
                  </a:lnTo>
                  <a:lnTo>
                    <a:pt x="4464482" y="1520672"/>
                  </a:lnTo>
                  <a:lnTo>
                    <a:pt x="3846080" y="1087678"/>
                  </a:lnTo>
                  <a:lnTo>
                    <a:pt x="4309415" y="284975"/>
                  </a:lnTo>
                  <a:lnTo>
                    <a:pt x="4311612" y="286067"/>
                  </a:lnTo>
                  <a:lnTo>
                    <a:pt x="4464482" y="1520672"/>
                  </a:lnTo>
                  <a:lnTo>
                    <a:pt x="4464482" y="1500886"/>
                  </a:lnTo>
                  <a:lnTo>
                    <a:pt x="4314241" y="287375"/>
                  </a:lnTo>
                  <a:lnTo>
                    <a:pt x="5021986" y="639724"/>
                  </a:lnTo>
                  <a:lnTo>
                    <a:pt x="5020043" y="636498"/>
                  </a:lnTo>
                  <a:lnTo>
                    <a:pt x="5092293" y="12"/>
                  </a:lnTo>
                  <a:close/>
                </a:path>
              </a:pathLst>
            </a:custGeom>
            <a:solidFill>
              <a:srgbClr val="2011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9" name="object 29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3740579" y="9234919"/>
            <a:ext cx="150276" cy="150276"/>
          </a:xfrm>
          <a:prstGeom prst="rect">
            <a:avLst/>
          </a:prstGeom>
        </p:spPr>
      </p:pic>
      <p:pic>
        <p:nvPicPr>
          <p:cNvPr id="30" name="object 30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2153442" y="8351606"/>
            <a:ext cx="150281" cy="150276"/>
          </a:xfrm>
          <a:prstGeom prst="rect">
            <a:avLst/>
          </a:prstGeom>
        </p:spPr>
      </p:pic>
      <p:pic>
        <p:nvPicPr>
          <p:cNvPr id="31" name="object 31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1612969" y="9105703"/>
            <a:ext cx="85156" cy="85168"/>
          </a:xfrm>
          <a:prstGeom prst="rect">
            <a:avLst/>
          </a:prstGeom>
        </p:spPr>
      </p:pic>
      <p:sp>
        <p:nvSpPr>
          <p:cNvPr id="32" name="object 32"/>
          <p:cNvSpPr/>
          <p:nvPr/>
        </p:nvSpPr>
        <p:spPr>
          <a:xfrm>
            <a:off x="832104" y="9728540"/>
            <a:ext cx="77470" cy="25400"/>
          </a:xfrm>
          <a:custGeom>
            <a:avLst/>
            <a:gdLst/>
            <a:ahLst/>
            <a:cxnLst/>
            <a:rect l="l" t="t" r="r" b="b"/>
            <a:pathLst>
              <a:path w="77469" h="25400">
                <a:moveTo>
                  <a:pt x="38717" y="0"/>
                </a:moveTo>
                <a:lnTo>
                  <a:pt x="22135" y="3277"/>
                </a:lnTo>
                <a:lnTo>
                  <a:pt x="8123" y="12739"/>
                </a:lnTo>
                <a:lnTo>
                  <a:pt x="0" y="25059"/>
                </a:lnTo>
                <a:lnTo>
                  <a:pt x="77007" y="25059"/>
                </a:lnTo>
                <a:lnTo>
                  <a:pt x="68333" y="12203"/>
                </a:lnTo>
                <a:lnTo>
                  <a:pt x="54714" y="3220"/>
                </a:lnTo>
                <a:lnTo>
                  <a:pt x="38717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3" name="object 33"/>
          <p:cNvGrpSpPr/>
          <p:nvPr/>
        </p:nvGrpSpPr>
        <p:grpSpPr>
          <a:xfrm>
            <a:off x="0" y="7322826"/>
            <a:ext cx="4020820" cy="2430780"/>
            <a:chOff x="0" y="7322826"/>
            <a:chExt cx="4020820" cy="2430780"/>
          </a:xfrm>
        </p:grpSpPr>
        <p:pic>
          <p:nvPicPr>
            <p:cNvPr id="34" name="object 34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178138" y="8413616"/>
              <a:ext cx="85155" cy="85166"/>
            </a:xfrm>
            <a:prstGeom prst="rect">
              <a:avLst/>
            </a:prstGeom>
          </p:spPr>
        </p:pic>
        <p:sp>
          <p:nvSpPr>
            <p:cNvPr id="35" name="object 35"/>
            <p:cNvSpPr/>
            <p:nvPr/>
          </p:nvSpPr>
          <p:spPr>
            <a:xfrm>
              <a:off x="0" y="7322832"/>
              <a:ext cx="4020820" cy="2430780"/>
            </a:xfrm>
            <a:custGeom>
              <a:avLst/>
              <a:gdLst/>
              <a:ahLst/>
              <a:cxnLst/>
              <a:rect l="l" t="t" r="r" b="b"/>
              <a:pathLst>
                <a:path w="4020820" h="2430779">
                  <a:moveTo>
                    <a:pt x="4020350" y="2430767"/>
                  </a:moveTo>
                  <a:lnTo>
                    <a:pt x="3817823" y="1988908"/>
                  </a:lnTo>
                  <a:lnTo>
                    <a:pt x="3817201" y="1987537"/>
                  </a:lnTo>
                  <a:lnTo>
                    <a:pt x="3817734" y="1987181"/>
                  </a:lnTo>
                  <a:lnTo>
                    <a:pt x="3816908" y="1985975"/>
                  </a:lnTo>
                  <a:lnTo>
                    <a:pt x="3816362" y="1985162"/>
                  </a:lnTo>
                  <a:lnTo>
                    <a:pt x="3815143" y="1985975"/>
                  </a:lnTo>
                  <a:lnTo>
                    <a:pt x="3086062" y="1950313"/>
                  </a:lnTo>
                  <a:lnTo>
                    <a:pt x="3035960" y="1947862"/>
                  </a:lnTo>
                  <a:lnTo>
                    <a:pt x="3033331" y="1916798"/>
                  </a:lnTo>
                  <a:lnTo>
                    <a:pt x="3033331" y="1945678"/>
                  </a:lnTo>
                  <a:lnTo>
                    <a:pt x="3031680" y="1943950"/>
                  </a:lnTo>
                  <a:lnTo>
                    <a:pt x="3031680" y="1947506"/>
                  </a:lnTo>
                  <a:lnTo>
                    <a:pt x="3028099" y="1947164"/>
                  </a:lnTo>
                  <a:lnTo>
                    <a:pt x="3028099" y="1949589"/>
                  </a:lnTo>
                  <a:lnTo>
                    <a:pt x="2066493" y="2207437"/>
                  </a:lnTo>
                  <a:lnTo>
                    <a:pt x="1657934" y="1814880"/>
                  </a:lnTo>
                  <a:lnTo>
                    <a:pt x="3028099" y="1949589"/>
                  </a:lnTo>
                  <a:lnTo>
                    <a:pt x="3028099" y="1947164"/>
                  </a:lnTo>
                  <a:lnTo>
                    <a:pt x="1656842" y="1812315"/>
                  </a:lnTo>
                  <a:lnTo>
                    <a:pt x="2216378" y="1092911"/>
                  </a:lnTo>
                  <a:lnTo>
                    <a:pt x="3031680" y="1947506"/>
                  </a:lnTo>
                  <a:lnTo>
                    <a:pt x="3031680" y="1943950"/>
                  </a:lnTo>
                  <a:lnTo>
                    <a:pt x="2218817" y="1091907"/>
                  </a:lnTo>
                  <a:lnTo>
                    <a:pt x="2952153" y="986155"/>
                  </a:lnTo>
                  <a:lnTo>
                    <a:pt x="3033331" y="1945678"/>
                  </a:lnTo>
                  <a:lnTo>
                    <a:pt x="3033331" y="1916798"/>
                  </a:lnTo>
                  <a:lnTo>
                    <a:pt x="2954578" y="986155"/>
                  </a:lnTo>
                  <a:lnTo>
                    <a:pt x="2954350" y="983386"/>
                  </a:lnTo>
                  <a:lnTo>
                    <a:pt x="2215616" y="1089888"/>
                  </a:lnTo>
                  <a:lnTo>
                    <a:pt x="1654403" y="1811489"/>
                  </a:lnTo>
                  <a:lnTo>
                    <a:pt x="1652993" y="1810118"/>
                  </a:lnTo>
                  <a:lnTo>
                    <a:pt x="1653222" y="1812467"/>
                  </a:lnTo>
                  <a:lnTo>
                    <a:pt x="1046810" y="2016455"/>
                  </a:lnTo>
                  <a:lnTo>
                    <a:pt x="1080236" y="1564741"/>
                  </a:lnTo>
                  <a:lnTo>
                    <a:pt x="1077734" y="1476616"/>
                  </a:lnTo>
                  <a:lnTo>
                    <a:pt x="1077734" y="1562773"/>
                  </a:lnTo>
                  <a:lnTo>
                    <a:pt x="1077734" y="1565516"/>
                  </a:lnTo>
                  <a:lnTo>
                    <a:pt x="1044346" y="2016721"/>
                  </a:lnTo>
                  <a:lnTo>
                    <a:pt x="531164" y="1904415"/>
                  </a:lnTo>
                  <a:lnTo>
                    <a:pt x="526630" y="1903437"/>
                  </a:lnTo>
                  <a:lnTo>
                    <a:pt x="529691" y="1898446"/>
                  </a:lnTo>
                  <a:lnTo>
                    <a:pt x="527951" y="1897380"/>
                  </a:lnTo>
                  <a:lnTo>
                    <a:pt x="1071714" y="1562481"/>
                  </a:lnTo>
                  <a:lnTo>
                    <a:pt x="1077734" y="1565516"/>
                  </a:lnTo>
                  <a:lnTo>
                    <a:pt x="1077734" y="1562773"/>
                  </a:lnTo>
                  <a:lnTo>
                    <a:pt x="1074166" y="1560982"/>
                  </a:lnTo>
                  <a:lnTo>
                    <a:pt x="1077620" y="1558848"/>
                  </a:lnTo>
                  <a:lnTo>
                    <a:pt x="1077734" y="1562773"/>
                  </a:lnTo>
                  <a:lnTo>
                    <a:pt x="1077734" y="1476616"/>
                  </a:lnTo>
                  <a:lnTo>
                    <a:pt x="1077544" y="1469910"/>
                  </a:lnTo>
                  <a:lnTo>
                    <a:pt x="1077544" y="1556029"/>
                  </a:lnTo>
                  <a:lnTo>
                    <a:pt x="1071600" y="1559699"/>
                  </a:lnTo>
                  <a:lnTo>
                    <a:pt x="1069149" y="1558467"/>
                  </a:lnTo>
                  <a:lnTo>
                    <a:pt x="1069149" y="1561198"/>
                  </a:lnTo>
                  <a:lnTo>
                    <a:pt x="527202" y="1894992"/>
                  </a:lnTo>
                  <a:lnTo>
                    <a:pt x="527202" y="1897837"/>
                  </a:lnTo>
                  <a:lnTo>
                    <a:pt x="524116" y="1902879"/>
                  </a:lnTo>
                  <a:lnTo>
                    <a:pt x="521754" y="1902371"/>
                  </a:lnTo>
                  <a:lnTo>
                    <a:pt x="521754" y="1906739"/>
                  </a:lnTo>
                  <a:lnTo>
                    <a:pt x="521512" y="1907133"/>
                  </a:lnTo>
                  <a:lnTo>
                    <a:pt x="521347" y="1906905"/>
                  </a:lnTo>
                  <a:lnTo>
                    <a:pt x="521754" y="1906739"/>
                  </a:lnTo>
                  <a:lnTo>
                    <a:pt x="521754" y="1902371"/>
                  </a:lnTo>
                  <a:lnTo>
                    <a:pt x="520547" y="1902117"/>
                  </a:lnTo>
                  <a:lnTo>
                    <a:pt x="520547" y="1904593"/>
                  </a:lnTo>
                  <a:lnTo>
                    <a:pt x="520014" y="1904796"/>
                  </a:lnTo>
                  <a:lnTo>
                    <a:pt x="519785" y="1904415"/>
                  </a:lnTo>
                  <a:lnTo>
                    <a:pt x="520547" y="1904593"/>
                  </a:lnTo>
                  <a:lnTo>
                    <a:pt x="520547" y="1902117"/>
                  </a:lnTo>
                  <a:lnTo>
                    <a:pt x="520344" y="1902066"/>
                  </a:lnTo>
                  <a:lnTo>
                    <a:pt x="527202" y="1897837"/>
                  </a:lnTo>
                  <a:lnTo>
                    <a:pt x="527202" y="1894992"/>
                  </a:lnTo>
                  <a:lnTo>
                    <a:pt x="517779" y="1900783"/>
                  </a:lnTo>
                  <a:lnTo>
                    <a:pt x="222973" y="1135875"/>
                  </a:lnTo>
                  <a:lnTo>
                    <a:pt x="1069149" y="1561198"/>
                  </a:lnTo>
                  <a:lnTo>
                    <a:pt x="1069149" y="1558467"/>
                  </a:lnTo>
                  <a:lnTo>
                    <a:pt x="231394" y="1137412"/>
                  </a:lnTo>
                  <a:lnTo>
                    <a:pt x="227672" y="1131163"/>
                  </a:lnTo>
                  <a:lnTo>
                    <a:pt x="1051356" y="707047"/>
                  </a:lnTo>
                  <a:lnTo>
                    <a:pt x="1053477" y="712216"/>
                  </a:lnTo>
                  <a:lnTo>
                    <a:pt x="1053604" y="712508"/>
                  </a:lnTo>
                  <a:lnTo>
                    <a:pt x="1077544" y="1556029"/>
                  </a:lnTo>
                  <a:lnTo>
                    <a:pt x="1077544" y="1469910"/>
                  </a:lnTo>
                  <a:lnTo>
                    <a:pt x="1056043" y="712508"/>
                  </a:lnTo>
                  <a:lnTo>
                    <a:pt x="1056043" y="712216"/>
                  </a:lnTo>
                  <a:lnTo>
                    <a:pt x="1050429" y="698487"/>
                  </a:lnTo>
                  <a:lnTo>
                    <a:pt x="1050429" y="704773"/>
                  </a:lnTo>
                  <a:lnTo>
                    <a:pt x="227342" y="1128598"/>
                  </a:lnTo>
                  <a:lnTo>
                    <a:pt x="227342" y="1135367"/>
                  </a:lnTo>
                  <a:lnTo>
                    <a:pt x="223380" y="1133373"/>
                  </a:lnTo>
                  <a:lnTo>
                    <a:pt x="225501" y="1132281"/>
                  </a:lnTo>
                  <a:lnTo>
                    <a:pt x="227342" y="1135367"/>
                  </a:lnTo>
                  <a:lnTo>
                    <a:pt x="227342" y="1128598"/>
                  </a:lnTo>
                  <a:lnTo>
                    <a:pt x="226428" y="1129068"/>
                  </a:lnTo>
                  <a:lnTo>
                    <a:pt x="225145" y="1126909"/>
                  </a:lnTo>
                  <a:lnTo>
                    <a:pt x="764705" y="6007"/>
                  </a:lnTo>
                  <a:lnTo>
                    <a:pt x="1050429" y="704773"/>
                  </a:lnTo>
                  <a:lnTo>
                    <a:pt x="1050429" y="698487"/>
                  </a:lnTo>
                  <a:lnTo>
                    <a:pt x="767346" y="6007"/>
                  </a:lnTo>
                  <a:lnTo>
                    <a:pt x="764895" y="0"/>
                  </a:lnTo>
                  <a:lnTo>
                    <a:pt x="224243" y="1123213"/>
                  </a:lnTo>
                  <a:lnTo>
                    <a:pt x="224243" y="1130185"/>
                  </a:lnTo>
                  <a:lnTo>
                    <a:pt x="223354" y="1130642"/>
                  </a:lnTo>
                  <a:lnTo>
                    <a:pt x="223875" y="1129550"/>
                  </a:lnTo>
                  <a:lnTo>
                    <a:pt x="224243" y="1130185"/>
                  </a:lnTo>
                  <a:lnTo>
                    <a:pt x="224243" y="1123213"/>
                  </a:lnTo>
                  <a:lnTo>
                    <a:pt x="223659" y="1124419"/>
                  </a:lnTo>
                  <a:lnTo>
                    <a:pt x="0" y="748804"/>
                  </a:lnTo>
                  <a:lnTo>
                    <a:pt x="0" y="753567"/>
                  </a:lnTo>
                  <a:lnTo>
                    <a:pt x="222389" y="1127048"/>
                  </a:lnTo>
                  <a:lnTo>
                    <a:pt x="220827" y="1130300"/>
                  </a:lnTo>
                  <a:lnTo>
                    <a:pt x="216306" y="1118539"/>
                  </a:lnTo>
                  <a:lnTo>
                    <a:pt x="214033" y="1119416"/>
                  </a:lnTo>
                  <a:lnTo>
                    <a:pt x="219163" y="1132789"/>
                  </a:lnTo>
                  <a:lnTo>
                    <a:pt x="0" y="1242580"/>
                  </a:lnTo>
                  <a:lnTo>
                    <a:pt x="0" y="1245323"/>
                  </a:lnTo>
                  <a:lnTo>
                    <a:pt x="218046" y="1136078"/>
                  </a:lnTo>
                  <a:lnTo>
                    <a:pt x="0" y="1589100"/>
                  </a:lnTo>
                  <a:lnTo>
                    <a:pt x="0" y="1594713"/>
                  </a:lnTo>
                  <a:lnTo>
                    <a:pt x="220586" y="1136434"/>
                  </a:lnTo>
                  <a:lnTo>
                    <a:pt x="515239" y="1900936"/>
                  </a:lnTo>
                  <a:lnTo>
                    <a:pt x="514565" y="1900783"/>
                  </a:lnTo>
                  <a:lnTo>
                    <a:pt x="517702" y="1905723"/>
                  </a:lnTo>
                  <a:lnTo>
                    <a:pt x="0" y="2111248"/>
                  </a:lnTo>
                  <a:lnTo>
                    <a:pt x="0" y="2113877"/>
                  </a:lnTo>
                  <a:lnTo>
                    <a:pt x="519036" y="1907819"/>
                  </a:lnTo>
                  <a:lnTo>
                    <a:pt x="520090" y="1909445"/>
                  </a:lnTo>
                  <a:lnTo>
                    <a:pt x="200418" y="2430767"/>
                  </a:lnTo>
                  <a:lnTo>
                    <a:pt x="203288" y="2430767"/>
                  </a:lnTo>
                  <a:lnTo>
                    <a:pt x="521538" y="1911731"/>
                  </a:lnTo>
                  <a:lnTo>
                    <a:pt x="852944" y="2430767"/>
                  </a:lnTo>
                  <a:lnTo>
                    <a:pt x="855840" y="2430767"/>
                  </a:lnTo>
                  <a:lnTo>
                    <a:pt x="522960" y="1909406"/>
                  </a:lnTo>
                  <a:lnTo>
                    <a:pt x="525284" y="1905622"/>
                  </a:lnTo>
                  <a:lnTo>
                    <a:pt x="1043813" y="2019096"/>
                  </a:lnTo>
                  <a:lnTo>
                    <a:pt x="879729" y="2430767"/>
                  </a:lnTo>
                  <a:lnTo>
                    <a:pt x="882345" y="2430767"/>
                  </a:lnTo>
                  <a:lnTo>
                    <a:pt x="1046391" y="2019185"/>
                  </a:lnTo>
                  <a:lnTo>
                    <a:pt x="1054493" y="2016455"/>
                  </a:lnTo>
                  <a:lnTo>
                    <a:pt x="1648498" y="1816633"/>
                  </a:lnTo>
                  <a:lnTo>
                    <a:pt x="890295" y="2430767"/>
                  </a:lnTo>
                  <a:lnTo>
                    <a:pt x="894168" y="2430767"/>
                  </a:lnTo>
                  <a:lnTo>
                    <a:pt x="1653540" y="1815680"/>
                  </a:lnTo>
                  <a:lnTo>
                    <a:pt x="1716189" y="2430767"/>
                  </a:lnTo>
                  <a:lnTo>
                    <a:pt x="1718640" y="2430767"/>
                  </a:lnTo>
                  <a:lnTo>
                    <a:pt x="1656105" y="1816481"/>
                  </a:lnTo>
                  <a:lnTo>
                    <a:pt x="2064588" y="2209000"/>
                  </a:lnTo>
                  <a:lnTo>
                    <a:pt x="1935772" y="2430767"/>
                  </a:lnTo>
                  <a:lnTo>
                    <a:pt x="1938604" y="2430767"/>
                  </a:lnTo>
                  <a:lnTo>
                    <a:pt x="2066937" y="2209838"/>
                  </a:lnTo>
                  <a:lnTo>
                    <a:pt x="3033865" y="1950554"/>
                  </a:lnTo>
                  <a:lnTo>
                    <a:pt x="3115068" y="2430767"/>
                  </a:lnTo>
                  <a:lnTo>
                    <a:pt x="3117545" y="2430767"/>
                  </a:lnTo>
                  <a:lnTo>
                    <a:pt x="3036341" y="1950554"/>
                  </a:lnTo>
                  <a:lnTo>
                    <a:pt x="3036303" y="1950313"/>
                  </a:lnTo>
                  <a:lnTo>
                    <a:pt x="3811765" y="1988261"/>
                  </a:lnTo>
                  <a:lnTo>
                    <a:pt x="3154896" y="2430767"/>
                  </a:lnTo>
                  <a:lnTo>
                    <a:pt x="3159252" y="2430767"/>
                  </a:lnTo>
                  <a:lnTo>
                    <a:pt x="3813441" y="1990051"/>
                  </a:lnTo>
                  <a:lnTo>
                    <a:pt x="3663289" y="2430767"/>
                  </a:lnTo>
                  <a:lnTo>
                    <a:pt x="3665867" y="2430767"/>
                  </a:lnTo>
                  <a:lnTo>
                    <a:pt x="3815867" y="1990509"/>
                  </a:lnTo>
                  <a:lnTo>
                    <a:pt x="4017670" y="2430767"/>
                  </a:lnTo>
                  <a:lnTo>
                    <a:pt x="4020350" y="2430767"/>
                  </a:lnTo>
                  <a:close/>
                </a:path>
              </a:pathLst>
            </a:custGeom>
            <a:solidFill>
              <a:srgbClr val="2011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36" name="object 36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12429191" y="587150"/>
            <a:ext cx="85156" cy="85157"/>
          </a:xfrm>
          <a:prstGeom prst="rect">
            <a:avLst/>
          </a:prstGeom>
        </p:spPr>
      </p:pic>
      <p:pic>
        <p:nvPicPr>
          <p:cNvPr id="37" name="object 37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10698613" y="1578674"/>
            <a:ext cx="149123" cy="149123"/>
          </a:xfrm>
          <a:prstGeom prst="rect">
            <a:avLst/>
          </a:prstGeom>
        </p:spPr>
      </p:pic>
      <p:grpSp>
        <p:nvGrpSpPr>
          <p:cNvPr id="38" name="object 38"/>
          <p:cNvGrpSpPr/>
          <p:nvPr/>
        </p:nvGrpSpPr>
        <p:grpSpPr>
          <a:xfrm>
            <a:off x="9996740" y="0"/>
            <a:ext cx="3008630" cy="2164080"/>
            <a:chOff x="9996740" y="0"/>
            <a:chExt cx="3008630" cy="2164080"/>
          </a:xfrm>
        </p:grpSpPr>
        <p:pic>
          <p:nvPicPr>
            <p:cNvPr id="39" name="object 39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11644255" y="1209983"/>
              <a:ext cx="85157" cy="85157"/>
            </a:xfrm>
            <a:prstGeom prst="rect">
              <a:avLst/>
            </a:prstGeom>
          </p:spPr>
        </p:pic>
        <p:sp>
          <p:nvSpPr>
            <p:cNvPr id="40" name="object 40"/>
            <p:cNvSpPr/>
            <p:nvPr/>
          </p:nvSpPr>
          <p:spPr>
            <a:xfrm>
              <a:off x="9996729" y="0"/>
              <a:ext cx="3008630" cy="2164080"/>
            </a:xfrm>
            <a:custGeom>
              <a:avLst/>
              <a:gdLst/>
              <a:ahLst/>
              <a:cxnLst/>
              <a:rect l="l" t="t" r="r" b="b"/>
              <a:pathLst>
                <a:path w="3008630" h="2164080">
                  <a:moveTo>
                    <a:pt x="918451" y="12"/>
                  </a:moveTo>
                  <a:lnTo>
                    <a:pt x="913015" y="12"/>
                  </a:lnTo>
                  <a:lnTo>
                    <a:pt x="612648" y="150495"/>
                  </a:lnTo>
                  <a:lnTo>
                    <a:pt x="617410" y="12"/>
                  </a:lnTo>
                  <a:lnTo>
                    <a:pt x="614972" y="12"/>
                  </a:lnTo>
                  <a:lnTo>
                    <a:pt x="610184" y="150952"/>
                  </a:lnTo>
                  <a:lnTo>
                    <a:pt x="27597" y="5257"/>
                  </a:lnTo>
                  <a:lnTo>
                    <a:pt x="29540" y="2870"/>
                  </a:lnTo>
                  <a:lnTo>
                    <a:pt x="31877" y="12"/>
                  </a:lnTo>
                  <a:lnTo>
                    <a:pt x="28714" y="12"/>
                  </a:lnTo>
                  <a:lnTo>
                    <a:pt x="26377" y="2870"/>
                  </a:lnTo>
                  <a:lnTo>
                    <a:pt x="26136" y="12"/>
                  </a:lnTo>
                  <a:lnTo>
                    <a:pt x="23698" y="12"/>
                  </a:lnTo>
                  <a:lnTo>
                    <a:pt x="24053" y="4305"/>
                  </a:lnTo>
                  <a:lnTo>
                    <a:pt x="8928" y="12"/>
                  </a:lnTo>
                  <a:lnTo>
                    <a:pt x="0" y="12"/>
                  </a:lnTo>
                  <a:lnTo>
                    <a:pt x="24282" y="6908"/>
                  </a:lnTo>
                  <a:lnTo>
                    <a:pt x="24472" y="9067"/>
                  </a:lnTo>
                  <a:lnTo>
                    <a:pt x="25895" y="7340"/>
                  </a:lnTo>
                  <a:lnTo>
                    <a:pt x="611505" y="153784"/>
                  </a:lnTo>
                  <a:lnTo>
                    <a:pt x="616661" y="151206"/>
                  </a:lnTo>
                  <a:lnTo>
                    <a:pt x="918451" y="12"/>
                  </a:lnTo>
                  <a:close/>
                </a:path>
                <a:path w="3008630" h="2164080">
                  <a:moveTo>
                    <a:pt x="3008071" y="668858"/>
                  </a:moveTo>
                  <a:lnTo>
                    <a:pt x="2476335" y="616585"/>
                  </a:lnTo>
                  <a:lnTo>
                    <a:pt x="2955887" y="0"/>
                  </a:lnTo>
                  <a:lnTo>
                    <a:pt x="2952788" y="0"/>
                  </a:lnTo>
                  <a:lnTo>
                    <a:pt x="2473909" y="615746"/>
                  </a:lnTo>
                  <a:lnTo>
                    <a:pt x="2472499" y="614387"/>
                  </a:lnTo>
                  <a:lnTo>
                    <a:pt x="2472728" y="616737"/>
                  </a:lnTo>
                  <a:lnTo>
                    <a:pt x="2468016" y="618324"/>
                  </a:lnTo>
                  <a:lnTo>
                    <a:pt x="2468016" y="620903"/>
                  </a:lnTo>
                  <a:lnTo>
                    <a:pt x="1698028" y="1244600"/>
                  </a:lnTo>
                  <a:lnTo>
                    <a:pt x="1865896" y="823442"/>
                  </a:lnTo>
                  <a:lnTo>
                    <a:pt x="1873935" y="820737"/>
                  </a:lnTo>
                  <a:lnTo>
                    <a:pt x="2468016" y="620903"/>
                  </a:lnTo>
                  <a:lnTo>
                    <a:pt x="2468016" y="618324"/>
                  </a:lnTo>
                  <a:lnTo>
                    <a:pt x="1866303" y="820737"/>
                  </a:lnTo>
                  <a:lnTo>
                    <a:pt x="1899716" y="369023"/>
                  </a:lnTo>
                  <a:lnTo>
                    <a:pt x="1897214" y="280911"/>
                  </a:lnTo>
                  <a:lnTo>
                    <a:pt x="1897214" y="367030"/>
                  </a:lnTo>
                  <a:lnTo>
                    <a:pt x="1897214" y="369760"/>
                  </a:lnTo>
                  <a:lnTo>
                    <a:pt x="1863826" y="820978"/>
                  </a:lnTo>
                  <a:lnTo>
                    <a:pt x="1863318" y="820877"/>
                  </a:lnTo>
                  <a:lnTo>
                    <a:pt x="1863318" y="823353"/>
                  </a:lnTo>
                  <a:lnTo>
                    <a:pt x="1694180" y="1247711"/>
                  </a:lnTo>
                  <a:lnTo>
                    <a:pt x="1692351" y="1249197"/>
                  </a:lnTo>
                  <a:lnTo>
                    <a:pt x="1692351" y="1252321"/>
                  </a:lnTo>
                  <a:lnTo>
                    <a:pt x="1691944" y="1253337"/>
                  </a:lnTo>
                  <a:lnTo>
                    <a:pt x="1690128" y="1254112"/>
                  </a:lnTo>
                  <a:lnTo>
                    <a:pt x="1692351" y="1252321"/>
                  </a:lnTo>
                  <a:lnTo>
                    <a:pt x="1692351" y="1249197"/>
                  </a:lnTo>
                  <a:lnTo>
                    <a:pt x="1688109" y="1252639"/>
                  </a:lnTo>
                  <a:lnTo>
                    <a:pt x="1688109" y="1259573"/>
                  </a:lnTo>
                  <a:lnTo>
                    <a:pt x="1643354" y="1673974"/>
                  </a:lnTo>
                  <a:lnTo>
                    <a:pt x="770712" y="1651876"/>
                  </a:lnTo>
                  <a:lnTo>
                    <a:pt x="1687144" y="1258049"/>
                  </a:lnTo>
                  <a:lnTo>
                    <a:pt x="1688109" y="1259573"/>
                  </a:lnTo>
                  <a:lnTo>
                    <a:pt x="1688109" y="1252639"/>
                  </a:lnTo>
                  <a:lnTo>
                    <a:pt x="1687093" y="1253451"/>
                  </a:lnTo>
                  <a:lnTo>
                    <a:pt x="1685188" y="1250480"/>
                  </a:lnTo>
                  <a:lnTo>
                    <a:pt x="1685188" y="1255001"/>
                  </a:lnTo>
                  <a:lnTo>
                    <a:pt x="1681911" y="1257642"/>
                  </a:lnTo>
                  <a:lnTo>
                    <a:pt x="768159" y="1650314"/>
                  </a:lnTo>
                  <a:lnTo>
                    <a:pt x="1341056" y="716000"/>
                  </a:lnTo>
                  <a:lnTo>
                    <a:pt x="1685188" y="1255001"/>
                  </a:lnTo>
                  <a:lnTo>
                    <a:pt x="1685188" y="1250480"/>
                  </a:lnTo>
                  <a:lnTo>
                    <a:pt x="1342478" y="713689"/>
                  </a:lnTo>
                  <a:lnTo>
                    <a:pt x="1344815" y="709891"/>
                  </a:lnTo>
                  <a:lnTo>
                    <a:pt x="1863318" y="823353"/>
                  </a:lnTo>
                  <a:lnTo>
                    <a:pt x="1863318" y="820877"/>
                  </a:lnTo>
                  <a:lnTo>
                    <a:pt x="1350657" y="708672"/>
                  </a:lnTo>
                  <a:lnTo>
                    <a:pt x="1346149" y="707694"/>
                  </a:lnTo>
                  <a:lnTo>
                    <a:pt x="1349209" y="702716"/>
                  </a:lnTo>
                  <a:lnTo>
                    <a:pt x="1347470" y="701649"/>
                  </a:lnTo>
                  <a:lnTo>
                    <a:pt x="1891233" y="366763"/>
                  </a:lnTo>
                  <a:lnTo>
                    <a:pt x="1897214" y="369760"/>
                  </a:lnTo>
                  <a:lnTo>
                    <a:pt x="1897214" y="367030"/>
                  </a:lnTo>
                  <a:lnTo>
                    <a:pt x="1893684" y="365252"/>
                  </a:lnTo>
                  <a:lnTo>
                    <a:pt x="1897100" y="363143"/>
                  </a:lnTo>
                  <a:lnTo>
                    <a:pt x="1897214" y="367030"/>
                  </a:lnTo>
                  <a:lnTo>
                    <a:pt x="1897214" y="280911"/>
                  </a:lnTo>
                  <a:lnTo>
                    <a:pt x="1889239" y="0"/>
                  </a:lnTo>
                  <a:lnTo>
                    <a:pt x="1886800" y="0"/>
                  </a:lnTo>
                  <a:lnTo>
                    <a:pt x="1897024" y="360324"/>
                  </a:lnTo>
                  <a:lnTo>
                    <a:pt x="1891118" y="363969"/>
                  </a:lnTo>
                  <a:lnTo>
                    <a:pt x="1166990" y="0"/>
                  </a:lnTo>
                  <a:lnTo>
                    <a:pt x="1161554" y="0"/>
                  </a:lnTo>
                  <a:lnTo>
                    <a:pt x="1888680" y="365467"/>
                  </a:lnTo>
                  <a:lnTo>
                    <a:pt x="1346720" y="699249"/>
                  </a:lnTo>
                  <a:lnTo>
                    <a:pt x="1346720" y="702106"/>
                  </a:lnTo>
                  <a:lnTo>
                    <a:pt x="1343634" y="707148"/>
                  </a:lnTo>
                  <a:lnTo>
                    <a:pt x="1341272" y="706640"/>
                  </a:lnTo>
                  <a:lnTo>
                    <a:pt x="1341272" y="710996"/>
                  </a:lnTo>
                  <a:lnTo>
                    <a:pt x="1341018" y="711403"/>
                  </a:lnTo>
                  <a:lnTo>
                    <a:pt x="1340853" y="711161"/>
                  </a:lnTo>
                  <a:lnTo>
                    <a:pt x="1341272" y="710996"/>
                  </a:lnTo>
                  <a:lnTo>
                    <a:pt x="1341272" y="706640"/>
                  </a:lnTo>
                  <a:lnTo>
                    <a:pt x="1340065" y="706386"/>
                  </a:lnTo>
                  <a:lnTo>
                    <a:pt x="1340065" y="708850"/>
                  </a:lnTo>
                  <a:lnTo>
                    <a:pt x="1339608" y="709041"/>
                  </a:lnTo>
                  <a:lnTo>
                    <a:pt x="1339608" y="713714"/>
                  </a:lnTo>
                  <a:lnTo>
                    <a:pt x="765289" y="1650326"/>
                  </a:lnTo>
                  <a:lnTo>
                    <a:pt x="511263" y="1040511"/>
                  </a:lnTo>
                  <a:lnTo>
                    <a:pt x="1338554" y="712076"/>
                  </a:lnTo>
                  <a:lnTo>
                    <a:pt x="1339608" y="713714"/>
                  </a:lnTo>
                  <a:lnTo>
                    <a:pt x="1339608" y="709041"/>
                  </a:lnTo>
                  <a:lnTo>
                    <a:pt x="1339291" y="708672"/>
                  </a:lnTo>
                  <a:lnTo>
                    <a:pt x="1340065" y="708850"/>
                  </a:lnTo>
                  <a:lnTo>
                    <a:pt x="1340065" y="706386"/>
                  </a:lnTo>
                  <a:lnTo>
                    <a:pt x="1339875" y="706335"/>
                  </a:lnTo>
                  <a:lnTo>
                    <a:pt x="1346720" y="702106"/>
                  </a:lnTo>
                  <a:lnTo>
                    <a:pt x="1346720" y="699249"/>
                  </a:lnTo>
                  <a:lnTo>
                    <a:pt x="1337259" y="705065"/>
                  </a:lnTo>
                  <a:lnTo>
                    <a:pt x="1065555" y="12"/>
                  </a:lnTo>
                  <a:lnTo>
                    <a:pt x="1062939" y="12"/>
                  </a:lnTo>
                  <a:lnTo>
                    <a:pt x="1334731" y="705192"/>
                  </a:lnTo>
                  <a:lnTo>
                    <a:pt x="1334071" y="705040"/>
                  </a:lnTo>
                  <a:lnTo>
                    <a:pt x="1337221" y="709980"/>
                  </a:lnTo>
                  <a:lnTo>
                    <a:pt x="512102" y="1037564"/>
                  </a:lnTo>
                  <a:lnTo>
                    <a:pt x="1011516" y="0"/>
                  </a:lnTo>
                  <a:lnTo>
                    <a:pt x="1008824" y="0"/>
                  </a:lnTo>
                  <a:lnTo>
                    <a:pt x="520687" y="1014107"/>
                  </a:lnTo>
                  <a:lnTo>
                    <a:pt x="508355" y="1039863"/>
                  </a:lnTo>
                  <a:lnTo>
                    <a:pt x="763485" y="1652320"/>
                  </a:lnTo>
                  <a:lnTo>
                    <a:pt x="761936" y="1652981"/>
                  </a:lnTo>
                  <a:lnTo>
                    <a:pt x="762215" y="1652981"/>
                  </a:lnTo>
                  <a:lnTo>
                    <a:pt x="764120" y="1653857"/>
                  </a:lnTo>
                  <a:lnTo>
                    <a:pt x="776249" y="1682953"/>
                  </a:lnTo>
                  <a:lnTo>
                    <a:pt x="1003833" y="2164067"/>
                  </a:lnTo>
                  <a:lnTo>
                    <a:pt x="1124750" y="2161603"/>
                  </a:lnTo>
                  <a:lnTo>
                    <a:pt x="1833499" y="2147163"/>
                  </a:lnTo>
                  <a:lnTo>
                    <a:pt x="2570188" y="1558150"/>
                  </a:lnTo>
                  <a:lnTo>
                    <a:pt x="2571038" y="1558036"/>
                  </a:lnTo>
                  <a:lnTo>
                    <a:pt x="2570950" y="1557235"/>
                  </a:lnTo>
                  <a:lnTo>
                    <a:pt x="2886418" y="1014107"/>
                  </a:lnTo>
                  <a:lnTo>
                    <a:pt x="3008071" y="981494"/>
                  </a:lnTo>
                  <a:lnTo>
                    <a:pt x="3008071" y="978966"/>
                  </a:lnTo>
                  <a:lnTo>
                    <a:pt x="2885998" y="1011694"/>
                  </a:lnTo>
                  <a:lnTo>
                    <a:pt x="2884081" y="1009853"/>
                  </a:lnTo>
                  <a:lnTo>
                    <a:pt x="2884081" y="1013244"/>
                  </a:lnTo>
                  <a:lnTo>
                    <a:pt x="2570530" y="1553095"/>
                  </a:lnTo>
                  <a:lnTo>
                    <a:pt x="2568384" y="1532026"/>
                  </a:lnTo>
                  <a:lnTo>
                    <a:pt x="2568384" y="1555915"/>
                  </a:lnTo>
                  <a:lnTo>
                    <a:pt x="2565539" y="1556283"/>
                  </a:lnTo>
                  <a:lnTo>
                    <a:pt x="2565539" y="1558747"/>
                  </a:lnTo>
                  <a:lnTo>
                    <a:pt x="1833587" y="2143963"/>
                  </a:lnTo>
                  <a:lnTo>
                    <a:pt x="1831289" y="2138235"/>
                  </a:lnTo>
                  <a:lnTo>
                    <a:pt x="1831289" y="2144776"/>
                  </a:lnTo>
                  <a:lnTo>
                    <a:pt x="1005370" y="2161603"/>
                  </a:lnTo>
                  <a:lnTo>
                    <a:pt x="778484" y="1681962"/>
                  </a:lnTo>
                  <a:lnTo>
                    <a:pt x="767384" y="1655356"/>
                  </a:lnTo>
                  <a:lnTo>
                    <a:pt x="1829358" y="2139975"/>
                  </a:lnTo>
                  <a:lnTo>
                    <a:pt x="1831289" y="2144776"/>
                  </a:lnTo>
                  <a:lnTo>
                    <a:pt x="1831289" y="2138235"/>
                  </a:lnTo>
                  <a:lnTo>
                    <a:pt x="1828038" y="2130120"/>
                  </a:lnTo>
                  <a:lnTo>
                    <a:pt x="1828038" y="2136698"/>
                  </a:lnTo>
                  <a:lnTo>
                    <a:pt x="771029" y="1654314"/>
                  </a:lnTo>
                  <a:lnTo>
                    <a:pt x="1643608" y="1676425"/>
                  </a:lnTo>
                  <a:lnTo>
                    <a:pt x="1828038" y="2136698"/>
                  </a:lnTo>
                  <a:lnTo>
                    <a:pt x="1828038" y="2130120"/>
                  </a:lnTo>
                  <a:lnTo>
                    <a:pt x="1646174" y="1676222"/>
                  </a:lnTo>
                  <a:lnTo>
                    <a:pt x="2565539" y="1558747"/>
                  </a:lnTo>
                  <a:lnTo>
                    <a:pt x="2565539" y="1556283"/>
                  </a:lnTo>
                  <a:lnTo>
                    <a:pt x="2561945" y="1556740"/>
                  </a:lnTo>
                  <a:lnTo>
                    <a:pt x="2556484" y="1554873"/>
                  </a:lnTo>
                  <a:lnTo>
                    <a:pt x="2556484" y="1557439"/>
                  </a:lnTo>
                  <a:lnTo>
                    <a:pt x="1645831" y="1673834"/>
                  </a:lnTo>
                  <a:lnTo>
                    <a:pt x="1690420" y="1260932"/>
                  </a:lnTo>
                  <a:lnTo>
                    <a:pt x="2556484" y="1557439"/>
                  </a:lnTo>
                  <a:lnTo>
                    <a:pt x="2556484" y="1554873"/>
                  </a:lnTo>
                  <a:lnTo>
                    <a:pt x="1690166" y="1258265"/>
                  </a:lnTo>
                  <a:lnTo>
                    <a:pt x="1690039" y="1258049"/>
                  </a:lnTo>
                  <a:lnTo>
                    <a:pt x="1689417" y="1257071"/>
                  </a:lnTo>
                  <a:lnTo>
                    <a:pt x="1693824" y="1255179"/>
                  </a:lnTo>
                  <a:lnTo>
                    <a:pt x="1693887" y="1254988"/>
                  </a:lnTo>
                  <a:lnTo>
                    <a:pt x="1696186" y="1249210"/>
                  </a:lnTo>
                  <a:lnTo>
                    <a:pt x="2473045" y="619950"/>
                  </a:lnTo>
                  <a:lnTo>
                    <a:pt x="2568384" y="1555915"/>
                  </a:lnTo>
                  <a:lnTo>
                    <a:pt x="2568384" y="1532026"/>
                  </a:lnTo>
                  <a:lnTo>
                    <a:pt x="2475611" y="620750"/>
                  </a:lnTo>
                  <a:lnTo>
                    <a:pt x="2884081" y="1013244"/>
                  </a:lnTo>
                  <a:lnTo>
                    <a:pt x="2884081" y="1009853"/>
                  </a:lnTo>
                  <a:lnTo>
                    <a:pt x="2477439" y="619150"/>
                  </a:lnTo>
                  <a:lnTo>
                    <a:pt x="3008071" y="671309"/>
                  </a:lnTo>
                  <a:lnTo>
                    <a:pt x="3008071" y="668858"/>
                  </a:lnTo>
                  <a:close/>
                </a:path>
              </a:pathLst>
            </a:custGeom>
            <a:solidFill>
              <a:srgbClr val="2011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/>
          <p:nvPr/>
        </p:nvSpPr>
        <p:spPr>
          <a:xfrm>
            <a:off x="12432557" y="2683016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8097" y="0"/>
                </a:moveTo>
                <a:lnTo>
                  <a:pt x="17971" y="1372"/>
                </a:lnTo>
                <a:lnTo>
                  <a:pt x="8845" y="6704"/>
                </a:lnTo>
                <a:lnTo>
                  <a:pt x="2513" y="15163"/>
                </a:lnTo>
                <a:lnTo>
                  <a:pt x="0" y="25063"/>
                </a:lnTo>
                <a:lnTo>
                  <a:pt x="1373" y="35184"/>
                </a:lnTo>
                <a:lnTo>
                  <a:pt x="6699" y="44308"/>
                </a:lnTo>
                <a:lnTo>
                  <a:pt x="15161" y="50650"/>
                </a:lnTo>
                <a:lnTo>
                  <a:pt x="25065" y="53170"/>
                </a:lnTo>
                <a:lnTo>
                  <a:pt x="35190" y="51798"/>
                </a:lnTo>
                <a:lnTo>
                  <a:pt x="44316" y="46467"/>
                </a:lnTo>
                <a:lnTo>
                  <a:pt x="50652" y="38005"/>
                </a:lnTo>
                <a:lnTo>
                  <a:pt x="53171" y="28101"/>
                </a:lnTo>
                <a:lnTo>
                  <a:pt x="51799" y="17976"/>
                </a:lnTo>
                <a:lnTo>
                  <a:pt x="46462" y="8850"/>
                </a:lnTo>
                <a:lnTo>
                  <a:pt x="38000" y="2515"/>
                </a:lnTo>
                <a:lnTo>
                  <a:pt x="28097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2373427" y="2156207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8103" y="0"/>
                </a:moveTo>
                <a:lnTo>
                  <a:pt x="17981" y="1372"/>
                </a:lnTo>
                <a:lnTo>
                  <a:pt x="8856" y="6704"/>
                </a:lnTo>
                <a:lnTo>
                  <a:pt x="2516" y="15165"/>
                </a:lnTo>
                <a:lnTo>
                  <a:pt x="0" y="25069"/>
                </a:lnTo>
                <a:lnTo>
                  <a:pt x="1371" y="35195"/>
                </a:lnTo>
                <a:lnTo>
                  <a:pt x="6697" y="44321"/>
                </a:lnTo>
                <a:lnTo>
                  <a:pt x="15159" y="50655"/>
                </a:lnTo>
                <a:lnTo>
                  <a:pt x="25063" y="53171"/>
                </a:lnTo>
                <a:lnTo>
                  <a:pt x="35188" y="51799"/>
                </a:lnTo>
                <a:lnTo>
                  <a:pt x="44315" y="46467"/>
                </a:lnTo>
                <a:lnTo>
                  <a:pt x="50651" y="38005"/>
                </a:lnTo>
                <a:lnTo>
                  <a:pt x="53171" y="28101"/>
                </a:lnTo>
                <a:lnTo>
                  <a:pt x="51803" y="17976"/>
                </a:lnTo>
                <a:lnTo>
                  <a:pt x="46474" y="8850"/>
                </a:lnTo>
                <a:lnTo>
                  <a:pt x="38006" y="2515"/>
                </a:lnTo>
                <a:lnTo>
                  <a:pt x="28103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2602117" y="2230047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8101" y="0"/>
                </a:moveTo>
                <a:lnTo>
                  <a:pt x="17979" y="1371"/>
                </a:lnTo>
                <a:lnTo>
                  <a:pt x="8855" y="6702"/>
                </a:lnTo>
                <a:lnTo>
                  <a:pt x="2518" y="15164"/>
                </a:lnTo>
                <a:lnTo>
                  <a:pt x="0" y="25068"/>
                </a:lnTo>
                <a:lnTo>
                  <a:pt x="1371" y="35193"/>
                </a:lnTo>
                <a:lnTo>
                  <a:pt x="6708" y="44319"/>
                </a:lnTo>
                <a:lnTo>
                  <a:pt x="15170" y="50654"/>
                </a:lnTo>
                <a:lnTo>
                  <a:pt x="25074" y="53170"/>
                </a:lnTo>
                <a:lnTo>
                  <a:pt x="35199" y="51797"/>
                </a:lnTo>
                <a:lnTo>
                  <a:pt x="44326" y="46466"/>
                </a:lnTo>
                <a:lnTo>
                  <a:pt x="50653" y="38006"/>
                </a:lnTo>
                <a:lnTo>
                  <a:pt x="53166" y="28106"/>
                </a:lnTo>
                <a:lnTo>
                  <a:pt x="51796" y="17985"/>
                </a:lnTo>
                <a:lnTo>
                  <a:pt x="46472" y="8861"/>
                </a:lnTo>
                <a:lnTo>
                  <a:pt x="38005" y="2519"/>
                </a:lnTo>
                <a:lnTo>
                  <a:pt x="28101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2551640" y="1991286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8101" y="0"/>
                </a:moveTo>
                <a:lnTo>
                  <a:pt x="17976" y="1371"/>
                </a:lnTo>
                <a:lnTo>
                  <a:pt x="8850" y="6702"/>
                </a:lnTo>
                <a:lnTo>
                  <a:pt x="2515" y="15164"/>
                </a:lnTo>
                <a:lnTo>
                  <a:pt x="0" y="25068"/>
                </a:lnTo>
                <a:lnTo>
                  <a:pt x="1372" y="35193"/>
                </a:lnTo>
                <a:lnTo>
                  <a:pt x="6704" y="44319"/>
                </a:lnTo>
                <a:lnTo>
                  <a:pt x="15165" y="50654"/>
                </a:lnTo>
                <a:lnTo>
                  <a:pt x="25069" y="53170"/>
                </a:lnTo>
                <a:lnTo>
                  <a:pt x="35195" y="51797"/>
                </a:lnTo>
                <a:lnTo>
                  <a:pt x="44321" y="46466"/>
                </a:lnTo>
                <a:lnTo>
                  <a:pt x="50655" y="38006"/>
                </a:lnTo>
                <a:lnTo>
                  <a:pt x="53171" y="28106"/>
                </a:lnTo>
                <a:lnTo>
                  <a:pt x="51799" y="17985"/>
                </a:lnTo>
                <a:lnTo>
                  <a:pt x="46467" y="8861"/>
                </a:lnTo>
                <a:lnTo>
                  <a:pt x="38005" y="2519"/>
                </a:lnTo>
                <a:lnTo>
                  <a:pt x="28101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1421663" y="8803635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8097" y="0"/>
                </a:moveTo>
                <a:lnTo>
                  <a:pt x="17976" y="1372"/>
                </a:lnTo>
                <a:lnTo>
                  <a:pt x="8851" y="6704"/>
                </a:lnTo>
                <a:lnTo>
                  <a:pt x="2517" y="15165"/>
                </a:lnTo>
                <a:lnTo>
                  <a:pt x="0" y="25069"/>
                </a:lnTo>
                <a:lnTo>
                  <a:pt x="1368" y="35195"/>
                </a:lnTo>
                <a:lnTo>
                  <a:pt x="6692" y="44321"/>
                </a:lnTo>
                <a:lnTo>
                  <a:pt x="15160" y="50648"/>
                </a:lnTo>
                <a:lnTo>
                  <a:pt x="25063" y="53162"/>
                </a:lnTo>
                <a:lnTo>
                  <a:pt x="35185" y="51791"/>
                </a:lnTo>
                <a:lnTo>
                  <a:pt x="44310" y="46467"/>
                </a:lnTo>
                <a:lnTo>
                  <a:pt x="50646" y="38005"/>
                </a:lnTo>
                <a:lnTo>
                  <a:pt x="53165" y="28101"/>
                </a:lnTo>
                <a:lnTo>
                  <a:pt x="51793" y="17976"/>
                </a:lnTo>
                <a:lnTo>
                  <a:pt x="46456" y="8850"/>
                </a:lnTo>
                <a:lnTo>
                  <a:pt x="37996" y="2515"/>
                </a:lnTo>
                <a:lnTo>
                  <a:pt x="28097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362532" y="8276832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8103" y="0"/>
                </a:moveTo>
                <a:lnTo>
                  <a:pt x="17978" y="1372"/>
                </a:lnTo>
                <a:lnTo>
                  <a:pt x="8851" y="6704"/>
                </a:lnTo>
                <a:lnTo>
                  <a:pt x="2517" y="15165"/>
                </a:lnTo>
                <a:lnTo>
                  <a:pt x="0" y="25069"/>
                </a:lnTo>
                <a:lnTo>
                  <a:pt x="1368" y="35195"/>
                </a:lnTo>
                <a:lnTo>
                  <a:pt x="6692" y="44321"/>
                </a:lnTo>
                <a:lnTo>
                  <a:pt x="15160" y="50655"/>
                </a:lnTo>
                <a:lnTo>
                  <a:pt x="25065" y="53171"/>
                </a:lnTo>
                <a:lnTo>
                  <a:pt x="35191" y="51799"/>
                </a:lnTo>
                <a:lnTo>
                  <a:pt x="44323" y="46467"/>
                </a:lnTo>
                <a:lnTo>
                  <a:pt x="50657" y="38005"/>
                </a:lnTo>
                <a:lnTo>
                  <a:pt x="53173" y="28101"/>
                </a:lnTo>
                <a:lnTo>
                  <a:pt x="51800" y="17976"/>
                </a:lnTo>
                <a:lnTo>
                  <a:pt x="46469" y="8850"/>
                </a:lnTo>
                <a:lnTo>
                  <a:pt x="38007" y="2515"/>
                </a:lnTo>
                <a:lnTo>
                  <a:pt x="28103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591217" y="8350662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8106" y="0"/>
                </a:moveTo>
                <a:lnTo>
                  <a:pt x="17981" y="1373"/>
                </a:lnTo>
                <a:lnTo>
                  <a:pt x="8855" y="6699"/>
                </a:lnTo>
                <a:lnTo>
                  <a:pt x="2518" y="15161"/>
                </a:lnTo>
                <a:lnTo>
                  <a:pt x="0" y="25065"/>
                </a:lnTo>
                <a:lnTo>
                  <a:pt x="1371" y="35190"/>
                </a:lnTo>
                <a:lnTo>
                  <a:pt x="6708" y="44316"/>
                </a:lnTo>
                <a:lnTo>
                  <a:pt x="15170" y="50650"/>
                </a:lnTo>
                <a:lnTo>
                  <a:pt x="25074" y="53166"/>
                </a:lnTo>
                <a:lnTo>
                  <a:pt x="35199" y="51794"/>
                </a:lnTo>
                <a:lnTo>
                  <a:pt x="44326" y="46462"/>
                </a:lnTo>
                <a:lnTo>
                  <a:pt x="50658" y="38000"/>
                </a:lnTo>
                <a:lnTo>
                  <a:pt x="53171" y="28097"/>
                </a:lnTo>
                <a:lnTo>
                  <a:pt x="51798" y="17971"/>
                </a:lnTo>
                <a:lnTo>
                  <a:pt x="46472" y="8845"/>
                </a:lnTo>
                <a:lnTo>
                  <a:pt x="38010" y="2513"/>
                </a:lnTo>
                <a:lnTo>
                  <a:pt x="28106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540744" y="811192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8098" y="0"/>
                </a:moveTo>
                <a:lnTo>
                  <a:pt x="17972" y="1368"/>
                </a:lnTo>
                <a:lnTo>
                  <a:pt x="8845" y="6692"/>
                </a:lnTo>
                <a:lnTo>
                  <a:pt x="2516" y="15160"/>
                </a:lnTo>
                <a:lnTo>
                  <a:pt x="0" y="25065"/>
                </a:lnTo>
                <a:lnTo>
                  <a:pt x="1369" y="35191"/>
                </a:lnTo>
                <a:lnTo>
                  <a:pt x="6699" y="44322"/>
                </a:lnTo>
                <a:lnTo>
                  <a:pt x="15166" y="50650"/>
                </a:lnTo>
                <a:lnTo>
                  <a:pt x="25069" y="53163"/>
                </a:lnTo>
                <a:lnTo>
                  <a:pt x="35192" y="51793"/>
                </a:lnTo>
                <a:lnTo>
                  <a:pt x="44316" y="46469"/>
                </a:lnTo>
                <a:lnTo>
                  <a:pt x="50651" y="38007"/>
                </a:lnTo>
                <a:lnTo>
                  <a:pt x="53168" y="28103"/>
                </a:lnTo>
                <a:lnTo>
                  <a:pt x="51799" y="17978"/>
                </a:lnTo>
                <a:lnTo>
                  <a:pt x="46475" y="8851"/>
                </a:lnTo>
                <a:lnTo>
                  <a:pt x="38006" y="2517"/>
                </a:lnTo>
                <a:lnTo>
                  <a:pt x="28098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2546903" y="8622695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8101" y="0"/>
                </a:moveTo>
                <a:lnTo>
                  <a:pt x="17976" y="1368"/>
                </a:lnTo>
                <a:lnTo>
                  <a:pt x="8850" y="6692"/>
                </a:lnTo>
                <a:lnTo>
                  <a:pt x="2515" y="15160"/>
                </a:lnTo>
                <a:lnTo>
                  <a:pt x="0" y="25063"/>
                </a:lnTo>
                <a:lnTo>
                  <a:pt x="1372" y="35185"/>
                </a:lnTo>
                <a:lnTo>
                  <a:pt x="6704" y="44310"/>
                </a:lnTo>
                <a:lnTo>
                  <a:pt x="15165" y="50644"/>
                </a:lnTo>
                <a:lnTo>
                  <a:pt x="25069" y="53162"/>
                </a:lnTo>
                <a:lnTo>
                  <a:pt x="35195" y="51793"/>
                </a:lnTo>
                <a:lnTo>
                  <a:pt x="44321" y="46469"/>
                </a:lnTo>
                <a:lnTo>
                  <a:pt x="50655" y="38001"/>
                </a:lnTo>
                <a:lnTo>
                  <a:pt x="53171" y="28098"/>
                </a:lnTo>
                <a:lnTo>
                  <a:pt x="51799" y="17976"/>
                </a:lnTo>
                <a:lnTo>
                  <a:pt x="46467" y="8851"/>
                </a:lnTo>
                <a:lnTo>
                  <a:pt x="38005" y="2517"/>
                </a:lnTo>
                <a:lnTo>
                  <a:pt x="28101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2487773" y="8095894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8101" y="0"/>
                </a:moveTo>
                <a:lnTo>
                  <a:pt x="17980" y="1368"/>
                </a:lnTo>
                <a:lnTo>
                  <a:pt x="8861" y="6692"/>
                </a:lnTo>
                <a:lnTo>
                  <a:pt x="2519" y="15162"/>
                </a:lnTo>
                <a:lnTo>
                  <a:pt x="0" y="25069"/>
                </a:lnTo>
                <a:lnTo>
                  <a:pt x="1371" y="35196"/>
                </a:lnTo>
                <a:lnTo>
                  <a:pt x="6702" y="44323"/>
                </a:lnTo>
                <a:lnTo>
                  <a:pt x="15164" y="50657"/>
                </a:lnTo>
                <a:lnTo>
                  <a:pt x="25068" y="53173"/>
                </a:lnTo>
                <a:lnTo>
                  <a:pt x="35193" y="51800"/>
                </a:lnTo>
                <a:lnTo>
                  <a:pt x="44319" y="46469"/>
                </a:lnTo>
                <a:lnTo>
                  <a:pt x="50655" y="38001"/>
                </a:lnTo>
                <a:lnTo>
                  <a:pt x="53174" y="28098"/>
                </a:lnTo>
                <a:lnTo>
                  <a:pt x="51802" y="17976"/>
                </a:lnTo>
                <a:lnTo>
                  <a:pt x="46466" y="8851"/>
                </a:lnTo>
                <a:lnTo>
                  <a:pt x="38004" y="2517"/>
                </a:lnTo>
                <a:lnTo>
                  <a:pt x="28101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2716416" y="8169720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8103" y="0"/>
                </a:moveTo>
                <a:lnTo>
                  <a:pt x="17981" y="1372"/>
                </a:lnTo>
                <a:lnTo>
                  <a:pt x="8856" y="6704"/>
                </a:lnTo>
                <a:lnTo>
                  <a:pt x="2520" y="15165"/>
                </a:lnTo>
                <a:lnTo>
                  <a:pt x="0" y="25069"/>
                </a:lnTo>
                <a:lnTo>
                  <a:pt x="1368" y="35195"/>
                </a:lnTo>
                <a:lnTo>
                  <a:pt x="6697" y="44321"/>
                </a:lnTo>
                <a:lnTo>
                  <a:pt x="15164" y="50653"/>
                </a:lnTo>
                <a:lnTo>
                  <a:pt x="25068" y="53166"/>
                </a:lnTo>
                <a:lnTo>
                  <a:pt x="35190" y="51793"/>
                </a:lnTo>
                <a:lnTo>
                  <a:pt x="44315" y="46467"/>
                </a:lnTo>
                <a:lnTo>
                  <a:pt x="50649" y="38005"/>
                </a:lnTo>
                <a:lnTo>
                  <a:pt x="53166" y="28101"/>
                </a:lnTo>
                <a:lnTo>
                  <a:pt x="51798" y="17976"/>
                </a:lnTo>
                <a:lnTo>
                  <a:pt x="46474" y="8850"/>
                </a:lnTo>
                <a:lnTo>
                  <a:pt x="38006" y="2515"/>
                </a:lnTo>
                <a:lnTo>
                  <a:pt x="28103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2665986" y="7930984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8106" y="0"/>
                </a:moveTo>
                <a:lnTo>
                  <a:pt x="17981" y="1368"/>
                </a:lnTo>
                <a:lnTo>
                  <a:pt x="8855" y="6692"/>
                </a:lnTo>
                <a:lnTo>
                  <a:pt x="2518" y="15160"/>
                </a:lnTo>
                <a:lnTo>
                  <a:pt x="0" y="25063"/>
                </a:lnTo>
                <a:lnTo>
                  <a:pt x="1371" y="35185"/>
                </a:lnTo>
                <a:lnTo>
                  <a:pt x="6708" y="44310"/>
                </a:lnTo>
                <a:lnTo>
                  <a:pt x="15170" y="50644"/>
                </a:lnTo>
                <a:lnTo>
                  <a:pt x="25074" y="53162"/>
                </a:lnTo>
                <a:lnTo>
                  <a:pt x="35199" y="51793"/>
                </a:lnTo>
                <a:lnTo>
                  <a:pt x="44326" y="46469"/>
                </a:lnTo>
                <a:lnTo>
                  <a:pt x="50658" y="38001"/>
                </a:lnTo>
                <a:lnTo>
                  <a:pt x="53171" y="28098"/>
                </a:lnTo>
                <a:lnTo>
                  <a:pt x="51798" y="17976"/>
                </a:lnTo>
                <a:lnTo>
                  <a:pt x="46472" y="8851"/>
                </a:lnTo>
                <a:lnTo>
                  <a:pt x="38010" y="2517"/>
                </a:lnTo>
                <a:lnTo>
                  <a:pt x="28106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0078264" y="935902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8101" y="0"/>
                </a:moveTo>
                <a:lnTo>
                  <a:pt x="17976" y="1372"/>
                </a:lnTo>
                <a:lnTo>
                  <a:pt x="8850" y="6704"/>
                </a:lnTo>
                <a:lnTo>
                  <a:pt x="2515" y="15163"/>
                </a:lnTo>
                <a:lnTo>
                  <a:pt x="0" y="25063"/>
                </a:lnTo>
                <a:lnTo>
                  <a:pt x="1372" y="35184"/>
                </a:lnTo>
                <a:lnTo>
                  <a:pt x="6704" y="44308"/>
                </a:lnTo>
                <a:lnTo>
                  <a:pt x="15165" y="50648"/>
                </a:lnTo>
                <a:lnTo>
                  <a:pt x="25069" y="53165"/>
                </a:lnTo>
                <a:lnTo>
                  <a:pt x="35195" y="51793"/>
                </a:lnTo>
                <a:lnTo>
                  <a:pt x="44321" y="46467"/>
                </a:lnTo>
                <a:lnTo>
                  <a:pt x="50655" y="38005"/>
                </a:lnTo>
                <a:lnTo>
                  <a:pt x="53171" y="28101"/>
                </a:lnTo>
                <a:lnTo>
                  <a:pt x="51799" y="17976"/>
                </a:lnTo>
                <a:lnTo>
                  <a:pt x="46467" y="8850"/>
                </a:lnTo>
                <a:lnTo>
                  <a:pt x="38005" y="2515"/>
                </a:lnTo>
                <a:lnTo>
                  <a:pt x="28101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0019134" y="409106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8106" y="0"/>
                </a:moveTo>
                <a:lnTo>
                  <a:pt x="17985" y="1372"/>
                </a:lnTo>
                <a:lnTo>
                  <a:pt x="8861" y="6704"/>
                </a:lnTo>
                <a:lnTo>
                  <a:pt x="2519" y="15165"/>
                </a:lnTo>
                <a:lnTo>
                  <a:pt x="0" y="25069"/>
                </a:lnTo>
                <a:lnTo>
                  <a:pt x="1371" y="35195"/>
                </a:lnTo>
                <a:lnTo>
                  <a:pt x="6702" y="44321"/>
                </a:lnTo>
                <a:lnTo>
                  <a:pt x="15164" y="50655"/>
                </a:lnTo>
                <a:lnTo>
                  <a:pt x="25068" y="53171"/>
                </a:lnTo>
                <a:lnTo>
                  <a:pt x="35193" y="51799"/>
                </a:lnTo>
                <a:lnTo>
                  <a:pt x="44319" y="46467"/>
                </a:lnTo>
                <a:lnTo>
                  <a:pt x="50655" y="38005"/>
                </a:lnTo>
                <a:lnTo>
                  <a:pt x="53174" y="28101"/>
                </a:lnTo>
                <a:lnTo>
                  <a:pt x="51802" y="17976"/>
                </a:lnTo>
                <a:lnTo>
                  <a:pt x="46466" y="8850"/>
                </a:lnTo>
                <a:lnTo>
                  <a:pt x="38006" y="2515"/>
                </a:lnTo>
                <a:lnTo>
                  <a:pt x="28106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10247828" y="482933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8103" y="0"/>
                </a:moveTo>
                <a:lnTo>
                  <a:pt x="17981" y="1371"/>
                </a:lnTo>
                <a:lnTo>
                  <a:pt x="8856" y="6702"/>
                </a:lnTo>
                <a:lnTo>
                  <a:pt x="2520" y="15164"/>
                </a:lnTo>
                <a:lnTo>
                  <a:pt x="0" y="25068"/>
                </a:lnTo>
                <a:lnTo>
                  <a:pt x="1368" y="35193"/>
                </a:lnTo>
                <a:lnTo>
                  <a:pt x="6697" y="44319"/>
                </a:lnTo>
                <a:lnTo>
                  <a:pt x="15164" y="50654"/>
                </a:lnTo>
                <a:lnTo>
                  <a:pt x="25068" y="53170"/>
                </a:lnTo>
                <a:lnTo>
                  <a:pt x="35190" y="51797"/>
                </a:lnTo>
                <a:lnTo>
                  <a:pt x="44315" y="46466"/>
                </a:lnTo>
                <a:lnTo>
                  <a:pt x="50649" y="38006"/>
                </a:lnTo>
                <a:lnTo>
                  <a:pt x="53166" y="28106"/>
                </a:lnTo>
                <a:lnTo>
                  <a:pt x="51798" y="17985"/>
                </a:lnTo>
                <a:lnTo>
                  <a:pt x="46474" y="8861"/>
                </a:lnTo>
                <a:lnTo>
                  <a:pt x="38006" y="2519"/>
                </a:lnTo>
                <a:lnTo>
                  <a:pt x="28103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0197347" y="244186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8106" y="0"/>
                </a:moveTo>
                <a:lnTo>
                  <a:pt x="17981" y="1371"/>
                </a:lnTo>
                <a:lnTo>
                  <a:pt x="8855" y="6702"/>
                </a:lnTo>
                <a:lnTo>
                  <a:pt x="2518" y="15164"/>
                </a:lnTo>
                <a:lnTo>
                  <a:pt x="0" y="25068"/>
                </a:lnTo>
                <a:lnTo>
                  <a:pt x="1371" y="35193"/>
                </a:lnTo>
                <a:lnTo>
                  <a:pt x="6708" y="44319"/>
                </a:lnTo>
                <a:lnTo>
                  <a:pt x="15170" y="50654"/>
                </a:lnTo>
                <a:lnTo>
                  <a:pt x="25074" y="53170"/>
                </a:lnTo>
                <a:lnTo>
                  <a:pt x="35199" y="51797"/>
                </a:lnTo>
                <a:lnTo>
                  <a:pt x="44326" y="46466"/>
                </a:lnTo>
                <a:lnTo>
                  <a:pt x="50658" y="38006"/>
                </a:lnTo>
                <a:lnTo>
                  <a:pt x="53171" y="28106"/>
                </a:lnTo>
                <a:lnTo>
                  <a:pt x="51798" y="17985"/>
                </a:lnTo>
                <a:lnTo>
                  <a:pt x="46472" y="8861"/>
                </a:lnTo>
                <a:lnTo>
                  <a:pt x="38010" y="2519"/>
                </a:lnTo>
                <a:lnTo>
                  <a:pt x="28106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3038843" y="1609713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39">
                <a:moveTo>
                  <a:pt x="28098" y="0"/>
                </a:moveTo>
                <a:lnTo>
                  <a:pt x="17976" y="1372"/>
                </a:lnTo>
                <a:lnTo>
                  <a:pt x="8851" y="6704"/>
                </a:lnTo>
                <a:lnTo>
                  <a:pt x="2517" y="15163"/>
                </a:lnTo>
                <a:lnTo>
                  <a:pt x="0" y="25063"/>
                </a:lnTo>
                <a:lnTo>
                  <a:pt x="1368" y="35184"/>
                </a:lnTo>
                <a:lnTo>
                  <a:pt x="6692" y="44308"/>
                </a:lnTo>
                <a:lnTo>
                  <a:pt x="15160" y="50650"/>
                </a:lnTo>
                <a:lnTo>
                  <a:pt x="25063" y="53170"/>
                </a:lnTo>
                <a:lnTo>
                  <a:pt x="35185" y="51798"/>
                </a:lnTo>
                <a:lnTo>
                  <a:pt x="44310" y="46467"/>
                </a:lnTo>
                <a:lnTo>
                  <a:pt x="50646" y="38005"/>
                </a:lnTo>
                <a:lnTo>
                  <a:pt x="53166" y="28101"/>
                </a:lnTo>
                <a:lnTo>
                  <a:pt x="51798" y="17976"/>
                </a:lnTo>
                <a:lnTo>
                  <a:pt x="46469" y="8850"/>
                </a:lnTo>
                <a:lnTo>
                  <a:pt x="38001" y="2515"/>
                </a:lnTo>
                <a:lnTo>
                  <a:pt x="28098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2979724" y="1082905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8103" y="0"/>
                </a:moveTo>
                <a:lnTo>
                  <a:pt x="17978" y="1372"/>
                </a:lnTo>
                <a:lnTo>
                  <a:pt x="8851" y="6704"/>
                </a:lnTo>
                <a:lnTo>
                  <a:pt x="2517" y="15165"/>
                </a:lnTo>
                <a:lnTo>
                  <a:pt x="0" y="25069"/>
                </a:lnTo>
                <a:lnTo>
                  <a:pt x="1368" y="35195"/>
                </a:lnTo>
                <a:lnTo>
                  <a:pt x="6692" y="44321"/>
                </a:lnTo>
                <a:lnTo>
                  <a:pt x="15160" y="50655"/>
                </a:lnTo>
                <a:lnTo>
                  <a:pt x="25065" y="53171"/>
                </a:lnTo>
                <a:lnTo>
                  <a:pt x="35191" y="51799"/>
                </a:lnTo>
                <a:lnTo>
                  <a:pt x="44322" y="46467"/>
                </a:lnTo>
                <a:lnTo>
                  <a:pt x="50659" y="38005"/>
                </a:lnTo>
                <a:lnTo>
                  <a:pt x="53178" y="28101"/>
                </a:lnTo>
                <a:lnTo>
                  <a:pt x="51806" y="17976"/>
                </a:lnTo>
                <a:lnTo>
                  <a:pt x="46469" y="8850"/>
                </a:lnTo>
                <a:lnTo>
                  <a:pt x="38007" y="2515"/>
                </a:lnTo>
                <a:lnTo>
                  <a:pt x="28103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3208415" y="1156744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8101" y="0"/>
                </a:moveTo>
                <a:lnTo>
                  <a:pt x="17976" y="1371"/>
                </a:lnTo>
                <a:lnTo>
                  <a:pt x="8850" y="6702"/>
                </a:lnTo>
                <a:lnTo>
                  <a:pt x="2515" y="15164"/>
                </a:lnTo>
                <a:lnTo>
                  <a:pt x="0" y="25068"/>
                </a:lnTo>
                <a:lnTo>
                  <a:pt x="1372" y="35193"/>
                </a:lnTo>
                <a:lnTo>
                  <a:pt x="6704" y="44319"/>
                </a:lnTo>
                <a:lnTo>
                  <a:pt x="15165" y="50654"/>
                </a:lnTo>
                <a:lnTo>
                  <a:pt x="25069" y="53170"/>
                </a:lnTo>
                <a:lnTo>
                  <a:pt x="35195" y="51797"/>
                </a:lnTo>
                <a:lnTo>
                  <a:pt x="44321" y="46466"/>
                </a:lnTo>
                <a:lnTo>
                  <a:pt x="50655" y="38006"/>
                </a:lnTo>
                <a:lnTo>
                  <a:pt x="53171" y="28106"/>
                </a:lnTo>
                <a:lnTo>
                  <a:pt x="51799" y="17985"/>
                </a:lnTo>
                <a:lnTo>
                  <a:pt x="46467" y="8861"/>
                </a:lnTo>
                <a:lnTo>
                  <a:pt x="38005" y="2519"/>
                </a:lnTo>
                <a:lnTo>
                  <a:pt x="28101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3157939" y="917997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8103" y="0"/>
                </a:moveTo>
                <a:lnTo>
                  <a:pt x="17981" y="1371"/>
                </a:lnTo>
                <a:lnTo>
                  <a:pt x="8856" y="6702"/>
                </a:lnTo>
                <a:lnTo>
                  <a:pt x="2520" y="15164"/>
                </a:lnTo>
                <a:lnTo>
                  <a:pt x="0" y="25068"/>
                </a:lnTo>
                <a:lnTo>
                  <a:pt x="1368" y="35193"/>
                </a:lnTo>
                <a:lnTo>
                  <a:pt x="6697" y="44319"/>
                </a:lnTo>
                <a:lnTo>
                  <a:pt x="15164" y="50654"/>
                </a:lnTo>
                <a:lnTo>
                  <a:pt x="25068" y="53170"/>
                </a:lnTo>
                <a:lnTo>
                  <a:pt x="35190" y="51797"/>
                </a:lnTo>
                <a:lnTo>
                  <a:pt x="44315" y="46466"/>
                </a:lnTo>
                <a:lnTo>
                  <a:pt x="50649" y="38006"/>
                </a:lnTo>
                <a:lnTo>
                  <a:pt x="53166" y="28106"/>
                </a:lnTo>
                <a:lnTo>
                  <a:pt x="51798" y="17985"/>
                </a:lnTo>
                <a:lnTo>
                  <a:pt x="46474" y="8861"/>
                </a:lnTo>
                <a:lnTo>
                  <a:pt x="38006" y="2519"/>
                </a:lnTo>
                <a:lnTo>
                  <a:pt x="28103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6187516" y="1120457"/>
            <a:ext cx="147320" cy="530860"/>
          </a:xfrm>
          <a:custGeom>
            <a:avLst/>
            <a:gdLst/>
            <a:ahLst/>
            <a:cxnLst/>
            <a:rect l="l" t="t" r="r" b="b"/>
            <a:pathLst>
              <a:path w="147320" h="530860">
                <a:moveTo>
                  <a:pt x="146786" y="0"/>
                </a:moveTo>
                <a:lnTo>
                  <a:pt x="0" y="0"/>
                </a:lnTo>
                <a:lnTo>
                  <a:pt x="0" y="530288"/>
                </a:lnTo>
                <a:lnTo>
                  <a:pt x="146786" y="530288"/>
                </a:lnTo>
                <a:lnTo>
                  <a:pt x="146786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6385928" y="1249565"/>
            <a:ext cx="1755139" cy="410845"/>
          </a:xfrm>
          <a:custGeom>
            <a:avLst/>
            <a:gdLst/>
            <a:ahLst/>
            <a:cxnLst/>
            <a:rect l="l" t="t" r="r" b="b"/>
            <a:pathLst>
              <a:path w="1755140" h="410844">
                <a:moveTo>
                  <a:pt x="875372" y="205219"/>
                </a:moveTo>
                <a:lnTo>
                  <a:pt x="869950" y="157073"/>
                </a:lnTo>
                <a:lnTo>
                  <a:pt x="861631" y="133743"/>
                </a:lnTo>
                <a:lnTo>
                  <a:pt x="854405" y="113449"/>
                </a:lnTo>
                <a:lnTo>
                  <a:pt x="829818" y="75412"/>
                </a:lnTo>
                <a:lnTo>
                  <a:pt x="797255" y="44005"/>
                </a:lnTo>
                <a:lnTo>
                  <a:pt x="757796" y="20269"/>
                </a:lnTo>
                <a:lnTo>
                  <a:pt x="733183" y="12115"/>
                </a:lnTo>
                <a:lnTo>
                  <a:pt x="733183" y="205219"/>
                </a:lnTo>
                <a:lnTo>
                  <a:pt x="727862" y="233578"/>
                </a:lnTo>
                <a:lnTo>
                  <a:pt x="713105" y="256235"/>
                </a:lnTo>
                <a:lnTo>
                  <a:pt x="690613" y="271310"/>
                </a:lnTo>
                <a:lnTo>
                  <a:pt x="690372" y="271310"/>
                </a:lnTo>
                <a:lnTo>
                  <a:pt x="662495" y="276682"/>
                </a:lnTo>
                <a:lnTo>
                  <a:pt x="634593" y="271310"/>
                </a:lnTo>
                <a:lnTo>
                  <a:pt x="634352" y="271310"/>
                </a:lnTo>
                <a:lnTo>
                  <a:pt x="628611" y="267462"/>
                </a:lnTo>
                <a:lnTo>
                  <a:pt x="611860" y="256235"/>
                </a:lnTo>
                <a:lnTo>
                  <a:pt x="597103" y="233578"/>
                </a:lnTo>
                <a:lnTo>
                  <a:pt x="591794" y="205219"/>
                </a:lnTo>
                <a:lnTo>
                  <a:pt x="597103" y="176872"/>
                </a:lnTo>
                <a:lnTo>
                  <a:pt x="611860" y="154203"/>
                </a:lnTo>
                <a:lnTo>
                  <a:pt x="634250" y="139192"/>
                </a:lnTo>
                <a:lnTo>
                  <a:pt x="662495" y="133743"/>
                </a:lnTo>
                <a:lnTo>
                  <a:pt x="690714" y="139192"/>
                </a:lnTo>
                <a:lnTo>
                  <a:pt x="713105" y="154203"/>
                </a:lnTo>
                <a:lnTo>
                  <a:pt x="727862" y="176872"/>
                </a:lnTo>
                <a:lnTo>
                  <a:pt x="733183" y="205219"/>
                </a:lnTo>
                <a:lnTo>
                  <a:pt x="733183" y="12115"/>
                </a:lnTo>
                <a:lnTo>
                  <a:pt x="712508" y="5257"/>
                </a:lnTo>
                <a:lnTo>
                  <a:pt x="662495" y="12"/>
                </a:lnTo>
                <a:lnTo>
                  <a:pt x="612457" y="5257"/>
                </a:lnTo>
                <a:lnTo>
                  <a:pt x="567169" y="20269"/>
                </a:lnTo>
                <a:lnTo>
                  <a:pt x="527710" y="44005"/>
                </a:lnTo>
                <a:lnTo>
                  <a:pt x="495147" y="75412"/>
                </a:lnTo>
                <a:lnTo>
                  <a:pt x="470547" y="113449"/>
                </a:lnTo>
                <a:lnTo>
                  <a:pt x="455002" y="157073"/>
                </a:lnTo>
                <a:lnTo>
                  <a:pt x="449592" y="205219"/>
                </a:lnTo>
                <a:lnTo>
                  <a:pt x="450176" y="221437"/>
                </a:lnTo>
                <a:lnTo>
                  <a:pt x="451942" y="237236"/>
                </a:lnTo>
                <a:lnTo>
                  <a:pt x="454774" y="252234"/>
                </a:lnTo>
                <a:lnTo>
                  <a:pt x="454837" y="252590"/>
                </a:lnTo>
                <a:lnTo>
                  <a:pt x="458825" y="267462"/>
                </a:lnTo>
                <a:lnTo>
                  <a:pt x="415772" y="267462"/>
                </a:lnTo>
                <a:lnTo>
                  <a:pt x="404101" y="265747"/>
                </a:lnTo>
                <a:lnTo>
                  <a:pt x="395693" y="260642"/>
                </a:lnTo>
                <a:lnTo>
                  <a:pt x="390588" y="252234"/>
                </a:lnTo>
                <a:lnTo>
                  <a:pt x="388874" y="240563"/>
                </a:lnTo>
                <a:lnTo>
                  <a:pt x="388874" y="143725"/>
                </a:lnTo>
                <a:lnTo>
                  <a:pt x="387489" y="133743"/>
                </a:lnTo>
                <a:lnTo>
                  <a:pt x="382181" y="95440"/>
                </a:lnTo>
                <a:lnTo>
                  <a:pt x="363016" y="55626"/>
                </a:lnTo>
                <a:lnTo>
                  <a:pt x="332752" y="25590"/>
                </a:lnTo>
                <a:lnTo>
                  <a:pt x="292760" y="6629"/>
                </a:lnTo>
                <a:lnTo>
                  <a:pt x="244398" y="12"/>
                </a:lnTo>
                <a:lnTo>
                  <a:pt x="214312" y="2743"/>
                </a:lnTo>
                <a:lnTo>
                  <a:pt x="186461" y="10871"/>
                </a:lnTo>
                <a:lnTo>
                  <a:pt x="161061" y="24333"/>
                </a:lnTo>
                <a:lnTo>
                  <a:pt x="138341" y="43053"/>
                </a:lnTo>
                <a:lnTo>
                  <a:pt x="138341" y="9232"/>
                </a:lnTo>
                <a:lnTo>
                  <a:pt x="0" y="9232"/>
                </a:lnTo>
                <a:lnTo>
                  <a:pt x="0" y="401193"/>
                </a:lnTo>
                <a:lnTo>
                  <a:pt x="138341" y="401193"/>
                </a:lnTo>
                <a:lnTo>
                  <a:pt x="138341" y="192138"/>
                </a:lnTo>
                <a:lnTo>
                  <a:pt x="142608" y="168109"/>
                </a:lnTo>
                <a:lnTo>
                  <a:pt x="154660" y="149694"/>
                </a:lnTo>
                <a:lnTo>
                  <a:pt x="173342" y="137909"/>
                </a:lnTo>
                <a:lnTo>
                  <a:pt x="197510" y="133743"/>
                </a:lnTo>
                <a:lnTo>
                  <a:pt x="219405" y="137769"/>
                </a:lnTo>
                <a:lnTo>
                  <a:pt x="236118" y="149212"/>
                </a:lnTo>
                <a:lnTo>
                  <a:pt x="246786" y="167144"/>
                </a:lnTo>
                <a:lnTo>
                  <a:pt x="250532" y="190601"/>
                </a:lnTo>
                <a:lnTo>
                  <a:pt x="250532" y="271310"/>
                </a:lnTo>
                <a:lnTo>
                  <a:pt x="255968" y="318173"/>
                </a:lnTo>
                <a:lnTo>
                  <a:pt x="272288" y="354545"/>
                </a:lnTo>
                <a:lnTo>
                  <a:pt x="299504" y="380492"/>
                </a:lnTo>
                <a:lnTo>
                  <a:pt x="337591" y="396024"/>
                </a:lnTo>
                <a:lnTo>
                  <a:pt x="386562" y="401193"/>
                </a:lnTo>
                <a:lnTo>
                  <a:pt x="492899" y="401193"/>
                </a:lnTo>
                <a:lnTo>
                  <a:pt x="508622" y="399808"/>
                </a:lnTo>
                <a:lnTo>
                  <a:pt x="523430" y="395808"/>
                </a:lnTo>
                <a:lnTo>
                  <a:pt x="537108" y="389432"/>
                </a:lnTo>
                <a:lnTo>
                  <a:pt x="549402" y="380911"/>
                </a:lnTo>
                <a:lnTo>
                  <a:pt x="574789" y="393458"/>
                </a:lnTo>
                <a:lnTo>
                  <a:pt x="602272" y="402717"/>
                </a:lnTo>
                <a:lnTo>
                  <a:pt x="631583" y="408444"/>
                </a:lnTo>
                <a:lnTo>
                  <a:pt x="662495" y="410400"/>
                </a:lnTo>
                <a:lnTo>
                  <a:pt x="712508" y="405168"/>
                </a:lnTo>
                <a:lnTo>
                  <a:pt x="757796" y="390156"/>
                </a:lnTo>
                <a:lnTo>
                  <a:pt x="773163" y="380911"/>
                </a:lnTo>
                <a:lnTo>
                  <a:pt x="797255" y="366433"/>
                </a:lnTo>
                <a:lnTo>
                  <a:pt x="829818" y="335013"/>
                </a:lnTo>
                <a:lnTo>
                  <a:pt x="854405" y="296976"/>
                </a:lnTo>
                <a:lnTo>
                  <a:pt x="861631" y="276682"/>
                </a:lnTo>
                <a:lnTo>
                  <a:pt x="869950" y="253365"/>
                </a:lnTo>
                <a:lnTo>
                  <a:pt x="875372" y="205219"/>
                </a:lnTo>
                <a:close/>
              </a:path>
              <a:path w="1755140" h="410844">
                <a:moveTo>
                  <a:pt x="1277112" y="45732"/>
                </a:moveTo>
                <a:lnTo>
                  <a:pt x="1274254" y="9232"/>
                </a:lnTo>
                <a:lnTo>
                  <a:pt x="1132078" y="9232"/>
                </a:lnTo>
                <a:lnTo>
                  <a:pt x="1134643" y="40754"/>
                </a:lnTo>
                <a:lnTo>
                  <a:pt x="1131303" y="75717"/>
                </a:lnTo>
                <a:lnTo>
                  <a:pt x="1122768" y="114719"/>
                </a:lnTo>
                <a:lnTo>
                  <a:pt x="1109789" y="158330"/>
                </a:lnTo>
                <a:lnTo>
                  <a:pt x="1090574" y="217500"/>
                </a:lnTo>
                <a:lnTo>
                  <a:pt x="1023708" y="9232"/>
                </a:lnTo>
                <a:lnTo>
                  <a:pt x="866152" y="9232"/>
                </a:lnTo>
                <a:lnTo>
                  <a:pt x="1018336" y="401193"/>
                </a:lnTo>
                <a:lnTo>
                  <a:pt x="1159738" y="401193"/>
                </a:lnTo>
                <a:lnTo>
                  <a:pt x="1243507" y="186766"/>
                </a:lnTo>
                <a:lnTo>
                  <a:pt x="1261821" y="134277"/>
                </a:lnTo>
                <a:lnTo>
                  <a:pt x="1272997" y="87337"/>
                </a:lnTo>
                <a:lnTo>
                  <a:pt x="1277112" y="45732"/>
                </a:lnTo>
                <a:close/>
              </a:path>
              <a:path w="1755140" h="410844">
                <a:moveTo>
                  <a:pt x="1754606" y="267449"/>
                </a:moveTo>
                <a:lnTo>
                  <a:pt x="1746148" y="267449"/>
                </a:lnTo>
                <a:lnTo>
                  <a:pt x="1734477" y="265734"/>
                </a:lnTo>
                <a:lnTo>
                  <a:pt x="1726069" y="260629"/>
                </a:lnTo>
                <a:lnTo>
                  <a:pt x="1720964" y="252222"/>
                </a:lnTo>
                <a:lnTo>
                  <a:pt x="1719249" y="240550"/>
                </a:lnTo>
                <a:lnTo>
                  <a:pt x="1719249" y="133731"/>
                </a:lnTo>
                <a:lnTo>
                  <a:pt x="1719249" y="37668"/>
                </a:lnTo>
                <a:lnTo>
                  <a:pt x="1719249" y="9232"/>
                </a:lnTo>
                <a:lnTo>
                  <a:pt x="1580908" y="9232"/>
                </a:lnTo>
                <a:lnTo>
                  <a:pt x="1580908" y="37668"/>
                </a:lnTo>
                <a:lnTo>
                  <a:pt x="1580908" y="205206"/>
                </a:lnTo>
                <a:lnTo>
                  <a:pt x="1575587" y="233565"/>
                </a:lnTo>
                <a:lnTo>
                  <a:pt x="1560830" y="256222"/>
                </a:lnTo>
                <a:lnTo>
                  <a:pt x="1538427" y="271233"/>
                </a:lnTo>
                <a:lnTo>
                  <a:pt x="1510207" y="276669"/>
                </a:lnTo>
                <a:lnTo>
                  <a:pt x="1481975" y="271233"/>
                </a:lnTo>
                <a:lnTo>
                  <a:pt x="1459572" y="256222"/>
                </a:lnTo>
                <a:lnTo>
                  <a:pt x="1444815" y="233565"/>
                </a:lnTo>
                <a:lnTo>
                  <a:pt x="1439494" y="205206"/>
                </a:lnTo>
                <a:lnTo>
                  <a:pt x="1444815" y="176860"/>
                </a:lnTo>
                <a:lnTo>
                  <a:pt x="1459572" y="154190"/>
                </a:lnTo>
                <a:lnTo>
                  <a:pt x="1481975" y="139179"/>
                </a:lnTo>
                <a:lnTo>
                  <a:pt x="1510207" y="133731"/>
                </a:lnTo>
                <a:lnTo>
                  <a:pt x="1538427" y="139179"/>
                </a:lnTo>
                <a:lnTo>
                  <a:pt x="1560830" y="154190"/>
                </a:lnTo>
                <a:lnTo>
                  <a:pt x="1575587" y="176860"/>
                </a:lnTo>
                <a:lnTo>
                  <a:pt x="1580908" y="205206"/>
                </a:lnTo>
                <a:lnTo>
                  <a:pt x="1580908" y="37668"/>
                </a:lnTo>
                <a:lnTo>
                  <a:pt x="1560017" y="21742"/>
                </a:lnTo>
                <a:lnTo>
                  <a:pt x="1536611" y="9906"/>
                </a:lnTo>
                <a:lnTo>
                  <a:pt x="1510753" y="2540"/>
                </a:lnTo>
                <a:lnTo>
                  <a:pt x="1482534" y="0"/>
                </a:lnTo>
                <a:lnTo>
                  <a:pt x="1438871" y="5245"/>
                </a:lnTo>
                <a:lnTo>
                  <a:pt x="1399425" y="20256"/>
                </a:lnTo>
                <a:lnTo>
                  <a:pt x="1365097" y="43992"/>
                </a:lnTo>
                <a:lnTo>
                  <a:pt x="1336814" y="75399"/>
                </a:lnTo>
                <a:lnTo>
                  <a:pt x="1315478" y="113436"/>
                </a:lnTo>
                <a:lnTo>
                  <a:pt x="1302004" y="157060"/>
                </a:lnTo>
                <a:lnTo>
                  <a:pt x="1297317" y="205206"/>
                </a:lnTo>
                <a:lnTo>
                  <a:pt x="1301889" y="252222"/>
                </a:lnTo>
                <a:lnTo>
                  <a:pt x="1315478" y="296976"/>
                </a:lnTo>
                <a:lnTo>
                  <a:pt x="1336814" y="335013"/>
                </a:lnTo>
                <a:lnTo>
                  <a:pt x="1365097" y="366420"/>
                </a:lnTo>
                <a:lnTo>
                  <a:pt x="1399425" y="390156"/>
                </a:lnTo>
                <a:lnTo>
                  <a:pt x="1438871" y="405168"/>
                </a:lnTo>
                <a:lnTo>
                  <a:pt x="1482534" y="410400"/>
                </a:lnTo>
                <a:lnTo>
                  <a:pt x="1517764" y="406349"/>
                </a:lnTo>
                <a:lnTo>
                  <a:pt x="1549387" y="394652"/>
                </a:lnTo>
                <a:lnTo>
                  <a:pt x="1576984" y="376047"/>
                </a:lnTo>
                <a:lnTo>
                  <a:pt x="1600123" y="351231"/>
                </a:lnTo>
                <a:lnTo>
                  <a:pt x="1619554" y="372973"/>
                </a:lnTo>
                <a:lnTo>
                  <a:pt x="1645551" y="388594"/>
                </a:lnTo>
                <a:lnTo>
                  <a:pt x="1678038" y="398030"/>
                </a:lnTo>
                <a:lnTo>
                  <a:pt x="1716938" y="401180"/>
                </a:lnTo>
                <a:lnTo>
                  <a:pt x="1754606" y="401180"/>
                </a:lnTo>
                <a:lnTo>
                  <a:pt x="1754606" y="351231"/>
                </a:lnTo>
                <a:lnTo>
                  <a:pt x="1754606" y="276669"/>
                </a:lnTo>
                <a:lnTo>
                  <a:pt x="1754606" y="267449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6187516" y="1693061"/>
            <a:ext cx="506730" cy="740410"/>
          </a:xfrm>
          <a:custGeom>
            <a:avLst/>
            <a:gdLst/>
            <a:ahLst/>
            <a:cxnLst/>
            <a:rect l="l" t="t" r="r" b="b"/>
            <a:pathLst>
              <a:path w="506729" h="740410">
                <a:moveTo>
                  <a:pt x="506298" y="547370"/>
                </a:moveTo>
                <a:lnTo>
                  <a:pt x="204876" y="547370"/>
                </a:lnTo>
                <a:lnTo>
                  <a:pt x="204876" y="464820"/>
                </a:lnTo>
                <a:lnTo>
                  <a:pt x="466610" y="464820"/>
                </a:lnTo>
                <a:lnTo>
                  <a:pt x="466610" y="271780"/>
                </a:lnTo>
                <a:lnTo>
                  <a:pt x="204876" y="271780"/>
                </a:lnTo>
                <a:lnTo>
                  <a:pt x="204876" y="193040"/>
                </a:lnTo>
                <a:lnTo>
                  <a:pt x="500938" y="193040"/>
                </a:lnTo>
                <a:lnTo>
                  <a:pt x="500938" y="0"/>
                </a:lnTo>
                <a:lnTo>
                  <a:pt x="0" y="0"/>
                </a:lnTo>
                <a:lnTo>
                  <a:pt x="0" y="193040"/>
                </a:lnTo>
                <a:lnTo>
                  <a:pt x="0" y="271780"/>
                </a:lnTo>
                <a:lnTo>
                  <a:pt x="0" y="464820"/>
                </a:lnTo>
                <a:lnTo>
                  <a:pt x="0" y="547370"/>
                </a:lnTo>
                <a:lnTo>
                  <a:pt x="0" y="740410"/>
                </a:lnTo>
                <a:lnTo>
                  <a:pt x="506298" y="740410"/>
                </a:lnTo>
                <a:lnTo>
                  <a:pt x="506298" y="54737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6766064" y="1693367"/>
            <a:ext cx="676275" cy="740410"/>
          </a:xfrm>
          <a:custGeom>
            <a:avLst/>
            <a:gdLst/>
            <a:ahLst/>
            <a:cxnLst/>
            <a:rect l="l" t="t" r="r" b="b"/>
            <a:pathLst>
              <a:path w="676275" h="740410">
                <a:moveTo>
                  <a:pt x="294982" y="0"/>
                </a:moveTo>
                <a:lnTo>
                  <a:pt x="0" y="0"/>
                </a:lnTo>
                <a:lnTo>
                  <a:pt x="0" y="740155"/>
                </a:lnTo>
                <a:lnTo>
                  <a:pt x="294982" y="740155"/>
                </a:lnTo>
                <a:lnTo>
                  <a:pt x="344213" y="737386"/>
                </a:lnTo>
                <a:lnTo>
                  <a:pt x="391206" y="729269"/>
                </a:lnTo>
                <a:lnTo>
                  <a:pt x="435665" y="716096"/>
                </a:lnTo>
                <a:lnTo>
                  <a:pt x="477294" y="698157"/>
                </a:lnTo>
                <a:lnTo>
                  <a:pt x="515798" y="675742"/>
                </a:lnTo>
                <a:lnTo>
                  <a:pt x="550880" y="649140"/>
                </a:lnTo>
                <a:lnTo>
                  <a:pt x="582244" y="618642"/>
                </a:lnTo>
                <a:lnTo>
                  <a:pt x="609595" y="584538"/>
                </a:lnTo>
                <a:lnTo>
                  <a:pt x="632637" y="547118"/>
                </a:lnTo>
                <a:lnTo>
                  <a:pt x="204876" y="547118"/>
                </a:lnTo>
                <a:lnTo>
                  <a:pt x="204876" y="193090"/>
                </a:lnTo>
                <a:lnTo>
                  <a:pt x="632669" y="193090"/>
                </a:lnTo>
                <a:lnTo>
                  <a:pt x="609595" y="155617"/>
                </a:lnTo>
                <a:lnTo>
                  <a:pt x="582244" y="121513"/>
                </a:lnTo>
                <a:lnTo>
                  <a:pt x="550880" y="91015"/>
                </a:lnTo>
                <a:lnTo>
                  <a:pt x="515798" y="64413"/>
                </a:lnTo>
                <a:lnTo>
                  <a:pt x="477294" y="41998"/>
                </a:lnTo>
                <a:lnTo>
                  <a:pt x="435665" y="24059"/>
                </a:lnTo>
                <a:lnTo>
                  <a:pt x="391206" y="10886"/>
                </a:lnTo>
                <a:lnTo>
                  <a:pt x="344213" y="2769"/>
                </a:lnTo>
                <a:lnTo>
                  <a:pt x="294982" y="0"/>
                </a:lnTo>
                <a:close/>
              </a:path>
              <a:path w="676275" h="740410">
                <a:moveTo>
                  <a:pt x="632661" y="193090"/>
                </a:moveTo>
                <a:lnTo>
                  <a:pt x="290677" y="193090"/>
                </a:lnTo>
                <a:lnTo>
                  <a:pt x="338273" y="199199"/>
                </a:lnTo>
                <a:lnTo>
                  <a:pt x="380356" y="216570"/>
                </a:lnTo>
                <a:lnTo>
                  <a:pt x="415524" y="243774"/>
                </a:lnTo>
                <a:lnTo>
                  <a:pt x="442379" y="279381"/>
                </a:lnTo>
                <a:lnTo>
                  <a:pt x="459519" y="321959"/>
                </a:lnTo>
                <a:lnTo>
                  <a:pt x="465543" y="370077"/>
                </a:lnTo>
                <a:lnTo>
                  <a:pt x="459561" y="417861"/>
                </a:lnTo>
                <a:lnTo>
                  <a:pt x="459519" y="418197"/>
                </a:lnTo>
                <a:lnTo>
                  <a:pt x="442379" y="460778"/>
                </a:lnTo>
                <a:lnTo>
                  <a:pt x="415524" y="496387"/>
                </a:lnTo>
                <a:lnTo>
                  <a:pt x="380356" y="523594"/>
                </a:lnTo>
                <a:lnTo>
                  <a:pt x="338273" y="540968"/>
                </a:lnTo>
                <a:lnTo>
                  <a:pt x="290364" y="547118"/>
                </a:lnTo>
                <a:lnTo>
                  <a:pt x="632637" y="547118"/>
                </a:lnTo>
                <a:lnTo>
                  <a:pt x="651073" y="506671"/>
                </a:lnTo>
                <a:lnTo>
                  <a:pt x="664609" y="463489"/>
                </a:lnTo>
                <a:lnTo>
                  <a:pt x="672885" y="418197"/>
                </a:lnTo>
                <a:lnTo>
                  <a:pt x="672947" y="417861"/>
                </a:lnTo>
                <a:lnTo>
                  <a:pt x="675792" y="370077"/>
                </a:lnTo>
                <a:lnTo>
                  <a:pt x="672947" y="322294"/>
                </a:lnTo>
                <a:lnTo>
                  <a:pt x="664609" y="276666"/>
                </a:lnTo>
                <a:lnTo>
                  <a:pt x="651073" y="233484"/>
                </a:lnTo>
                <a:lnTo>
                  <a:pt x="632661" y="19309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7514081" y="1693354"/>
            <a:ext cx="626745" cy="753110"/>
          </a:xfrm>
          <a:custGeom>
            <a:avLst/>
            <a:gdLst/>
            <a:ahLst/>
            <a:cxnLst/>
            <a:rect l="l" t="t" r="r" b="b"/>
            <a:pathLst>
              <a:path w="626745" h="753110">
                <a:moveTo>
                  <a:pt x="626452" y="0"/>
                </a:moveTo>
                <a:lnTo>
                  <a:pt x="421563" y="0"/>
                </a:lnTo>
                <a:lnTo>
                  <a:pt x="421563" y="447319"/>
                </a:lnTo>
                <a:lnTo>
                  <a:pt x="413384" y="490488"/>
                </a:lnTo>
                <a:lnTo>
                  <a:pt x="390723" y="524811"/>
                </a:lnTo>
                <a:lnTo>
                  <a:pt x="356396" y="547471"/>
                </a:lnTo>
                <a:lnTo>
                  <a:pt x="313220" y="555650"/>
                </a:lnTo>
                <a:lnTo>
                  <a:pt x="270050" y="547471"/>
                </a:lnTo>
                <a:lnTo>
                  <a:pt x="235727" y="524811"/>
                </a:lnTo>
                <a:lnTo>
                  <a:pt x="213068" y="490488"/>
                </a:lnTo>
                <a:lnTo>
                  <a:pt x="204889" y="447319"/>
                </a:lnTo>
                <a:lnTo>
                  <a:pt x="204889" y="120319"/>
                </a:lnTo>
                <a:lnTo>
                  <a:pt x="0" y="120319"/>
                </a:lnTo>
                <a:lnTo>
                  <a:pt x="0" y="450532"/>
                </a:lnTo>
                <a:lnTo>
                  <a:pt x="3281" y="496505"/>
                </a:lnTo>
                <a:lnTo>
                  <a:pt x="12850" y="539958"/>
                </a:lnTo>
                <a:lnTo>
                  <a:pt x="28289" y="580500"/>
                </a:lnTo>
                <a:lnTo>
                  <a:pt x="49182" y="617739"/>
                </a:lnTo>
                <a:lnTo>
                  <a:pt x="75114" y="651283"/>
                </a:lnTo>
                <a:lnTo>
                  <a:pt x="105668" y="680742"/>
                </a:lnTo>
                <a:lnTo>
                  <a:pt x="140429" y="705722"/>
                </a:lnTo>
                <a:lnTo>
                  <a:pt x="178981" y="725833"/>
                </a:lnTo>
                <a:lnTo>
                  <a:pt x="220907" y="740683"/>
                </a:lnTo>
                <a:lnTo>
                  <a:pt x="265792" y="749881"/>
                </a:lnTo>
                <a:lnTo>
                  <a:pt x="313220" y="753033"/>
                </a:lnTo>
                <a:lnTo>
                  <a:pt x="360653" y="749881"/>
                </a:lnTo>
                <a:lnTo>
                  <a:pt x="405542" y="740683"/>
                </a:lnTo>
                <a:lnTo>
                  <a:pt x="447472" y="725833"/>
                </a:lnTo>
                <a:lnTo>
                  <a:pt x="486025" y="705722"/>
                </a:lnTo>
                <a:lnTo>
                  <a:pt x="520787" y="680742"/>
                </a:lnTo>
                <a:lnTo>
                  <a:pt x="551341" y="651283"/>
                </a:lnTo>
                <a:lnTo>
                  <a:pt x="577273" y="617739"/>
                </a:lnTo>
                <a:lnTo>
                  <a:pt x="598165" y="580500"/>
                </a:lnTo>
                <a:lnTo>
                  <a:pt x="613603" y="539958"/>
                </a:lnTo>
                <a:lnTo>
                  <a:pt x="623171" y="496505"/>
                </a:lnTo>
                <a:lnTo>
                  <a:pt x="626452" y="450532"/>
                </a:lnTo>
                <a:lnTo>
                  <a:pt x="626452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6" name="object 66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4864569" y="931618"/>
            <a:ext cx="1243164" cy="1598196"/>
          </a:xfrm>
          <a:prstGeom prst="rect">
            <a:avLst/>
          </a:prstGeom>
        </p:spPr>
      </p:pic>
      <p:sp>
        <p:nvSpPr>
          <p:cNvPr id="67" name="object 67"/>
          <p:cNvSpPr txBox="1">
            <a:spLocks noGrp="1"/>
          </p:cNvSpPr>
          <p:nvPr>
            <p:ph type="title"/>
          </p:nvPr>
        </p:nvSpPr>
        <p:spPr>
          <a:xfrm>
            <a:off x="3262731" y="3187149"/>
            <a:ext cx="6479336" cy="8585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pc="175" dirty="0"/>
              <a:t>Título</a:t>
            </a:r>
            <a:r>
              <a:rPr spc="-370" dirty="0"/>
              <a:t> </a:t>
            </a:r>
            <a:r>
              <a:rPr dirty="0"/>
              <a:t>do</a:t>
            </a:r>
            <a:r>
              <a:rPr spc="-370" dirty="0"/>
              <a:t> </a:t>
            </a:r>
            <a:r>
              <a:rPr spc="330" dirty="0"/>
              <a:t>Trabalho</a:t>
            </a:r>
          </a:p>
        </p:txBody>
      </p:sp>
      <p:sp>
        <p:nvSpPr>
          <p:cNvPr id="68" name="object 68"/>
          <p:cNvSpPr txBox="1"/>
          <p:nvPr/>
        </p:nvSpPr>
        <p:spPr>
          <a:xfrm>
            <a:off x="3684764" y="4615587"/>
            <a:ext cx="5603798" cy="2709075"/>
          </a:xfrm>
          <a:prstGeom prst="rect">
            <a:avLst/>
          </a:prstGeom>
        </p:spPr>
        <p:txBody>
          <a:bodyPr vert="horz" wrap="square" lIns="0" tIns="2444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925"/>
              </a:spcBef>
            </a:pPr>
            <a:r>
              <a:rPr sz="4000" b="1" spc="-150" dirty="0">
                <a:solidFill>
                  <a:srgbClr val="231F20"/>
                </a:solidFill>
                <a:latin typeface="Arial"/>
                <a:cs typeface="Arial"/>
              </a:rPr>
              <a:t>ODS</a:t>
            </a:r>
            <a:r>
              <a:rPr sz="4000" b="1" spc="-29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4000" b="1" spc="120" dirty="0">
                <a:solidFill>
                  <a:srgbClr val="231F20"/>
                </a:solidFill>
                <a:latin typeface="Arial"/>
                <a:cs typeface="Arial"/>
              </a:rPr>
              <a:t>de</a:t>
            </a:r>
            <a:r>
              <a:rPr sz="4000" b="1" spc="-2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4000" b="1" spc="165" dirty="0">
                <a:solidFill>
                  <a:srgbClr val="231F20"/>
                </a:solidFill>
                <a:latin typeface="Arial"/>
                <a:cs typeface="Arial"/>
              </a:rPr>
              <a:t>abrangência</a:t>
            </a:r>
            <a:endParaRPr sz="4000" dirty="0">
              <a:latin typeface="Arial"/>
              <a:cs typeface="Arial"/>
            </a:endParaRPr>
          </a:p>
          <a:p>
            <a:pPr algn="ctr">
              <a:lnSpc>
                <a:spcPts val="3550"/>
              </a:lnSpc>
            </a:pPr>
            <a:endParaRPr lang="pt-BR" sz="3000" b="1" dirty="0">
              <a:solidFill>
                <a:srgbClr val="231F20"/>
              </a:solidFill>
              <a:latin typeface="Arial"/>
              <a:cs typeface="Arial"/>
            </a:endParaRPr>
          </a:p>
          <a:p>
            <a:pPr algn="ctr">
              <a:lnSpc>
                <a:spcPts val="3550"/>
              </a:lnSpc>
            </a:pPr>
            <a:r>
              <a:rPr lang="pt-BR" sz="3000" b="1" dirty="0">
                <a:solidFill>
                  <a:srgbClr val="231F20"/>
                </a:solidFill>
                <a:latin typeface="Arial"/>
                <a:cs typeface="Arial"/>
              </a:rPr>
              <a:t>Nome</a:t>
            </a:r>
            <a:r>
              <a:rPr lang="pt-BR" sz="3000" b="1" spc="-1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pt-BR" sz="3000" b="1" spc="145" dirty="0">
                <a:solidFill>
                  <a:srgbClr val="231F20"/>
                </a:solidFill>
                <a:latin typeface="Arial"/>
                <a:cs typeface="Arial"/>
              </a:rPr>
              <a:t>da</a:t>
            </a:r>
            <a:r>
              <a:rPr lang="pt-BR" sz="3000" b="1" spc="-1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pt-BR" sz="3000" b="1" spc="55" dirty="0">
                <a:solidFill>
                  <a:srgbClr val="231F20"/>
                </a:solidFill>
                <a:latin typeface="Arial"/>
                <a:cs typeface="Arial"/>
              </a:rPr>
              <a:t>Instituição</a:t>
            </a:r>
            <a:endParaRPr lang="pt-BR" sz="2000" b="1" dirty="0">
              <a:solidFill>
                <a:srgbClr val="231F20"/>
              </a:solidFill>
              <a:latin typeface="Arial"/>
              <a:cs typeface="Arial"/>
            </a:endParaRPr>
          </a:p>
          <a:p>
            <a:pPr algn="ctr">
              <a:lnSpc>
                <a:spcPts val="3550"/>
              </a:lnSpc>
            </a:pPr>
            <a:r>
              <a:rPr lang="pt-BR" sz="3000" b="1" dirty="0">
                <a:solidFill>
                  <a:srgbClr val="231F20"/>
                </a:solidFill>
                <a:latin typeface="Arial"/>
                <a:cs typeface="Arial"/>
              </a:rPr>
              <a:t>Nome</a:t>
            </a:r>
            <a:r>
              <a:rPr lang="pt-BR" sz="3000" b="1" spc="-1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pt-BR" sz="3000" b="1" dirty="0">
                <a:solidFill>
                  <a:srgbClr val="231F20"/>
                </a:solidFill>
                <a:latin typeface="Arial"/>
                <a:cs typeface="Arial"/>
              </a:rPr>
              <a:t>do Orientador</a:t>
            </a:r>
            <a:endParaRPr lang="pt-BR" sz="3000" dirty="0">
              <a:latin typeface="Arial"/>
              <a:cs typeface="Arial"/>
            </a:endParaRPr>
          </a:p>
          <a:p>
            <a:pPr algn="ctr">
              <a:lnSpc>
                <a:spcPts val="3550"/>
              </a:lnSpc>
            </a:pPr>
            <a:r>
              <a:rPr sz="3000" b="1" dirty="0">
                <a:solidFill>
                  <a:srgbClr val="231F20"/>
                </a:solidFill>
                <a:latin typeface="Arial"/>
                <a:cs typeface="Arial"/>
              </a:rPr>
              <a:t>Nome</a:t>
            </a:r>
            <a:r>
              <a:rPr sz="3000" b="1" spc="-1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b="1" dirty="0">
                <a:solidFill>
                  <a:srgbClr val="231F20"/>
                </a:solidFill>
                <a:latin typeface="Arial"/>
                <a:cs typeface="Arial"/>
              </a:rPr>
              <a:t>do</a:t>
            </a:r>
            <a:r>
              <a:rPr lang="pt-BR" sz="3000" b="1" dirty="0">
                <a:solidFill>
                  <a:srgbClr val="231F20"/>
                </a:solidFill>
                <a:latin typeface="Arial"/>
                <a:cs typeface="Arial"/>
              </a:rPr>
              <a:t>(</a:t>
            </a:r>
            <a:r>
              <a:rPr sz="3000" b="1" dirty="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lang="pt-BR" sz="3000" b="1" dirty="0">
                <a:solidFill>
                  <a:srgbClr val="231F20"/>
                </a:solidFill>
                <a:latin typeface="Arial"/>
                <a:cs typeface="Arial"/>
              </a:rPr>
              <a:t>)</a:t>
            </a:r>
            <a:r>
              <a:rPr sz="3000" b="1" spc="-1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pt-BR" sz="3000" b="1" spc="75" dirty="0">
                <a:solidFill>
                  <a:srgbClr val="231F20"/>
                </a:solidFill>
                <a:latin typeface="Arial"/>
                <a:cs typeface="Arial"/>
              </a:rPr>
              <a:t>Estudante(s)</a:t>
            </a:r>
            <a:endParaRPr sz="30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869357" y="1082905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8103" y="0"/>
                </a:moveTo>
                <a:lnTo>
                  <a:pt x="17981" y="1372"/>
                </a:lnTo>
                <a:lnTo>
                  <a:pt x="8856" y="6704"/>
                </a:lnTo>
                <a:lnTo>
                  <a:pt x="2516" y="15165"/>
                </a:lnTo>
                <a:lnTo>
                  <a:pt x="0" y="25069"/>
                </a:lnTo>
                <a:lnTo>
                  <a:pt x="1371" y="35195"/>
                </a:lnTo>
                <a:lnTo>
                  <a:pt x="6697" y="44321"/>
                </a:lnTo>
                <a:lnTo>
                  <a:pt x="15159" y="50655"/>
                </a:lnTo>
                <a:lnTo>
                  <a:pt x="25063" y="53171"/>
                </a:lnTo>
                <a:lnTo>
                  <a:pt x="35188" y="51799"/>
                </a:lnTo>
                <a:lnTo>
                  <a:pt x="44315" y="46467"/>
                </a:lnTo>
                <a:lnTo>
                  <a:pt x="50651" y="38005"/>
                </a:lnTo>
                <a:lnTo>
                  <a:pt x="53171" y="28101"/>
                </a:lnTo>
                <a:lnTo>
                  <a:pt x="51803" y="17976"/>
                </a:lnTo>
                <a:lnTo>
                  <a:pt x="46474" y="8850"/>
                </a:lnTo>
                <a:lnTo>
                  <a:pt x="38006" y="2515"/>
                </a:lnTo>
                <a:lnTo>
                  <a:pt x="28103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219798" y="0"/>
            <a:ext cx="12785090" cy="9247505"/>
            <a:chOff x="219798" y="0"/>
            <a:chExt cx="12785090" cy="9247505"/>
          </a:xfrm>
        </p:grpSpPr>
        <p:sp>
          <p:nvSpPr>
            <p:cNvPr id="4" name="object 4"/>
            <p:cNvSpPr/>
            <p:nvPr/>
          </p:nvSpPr>
          <p:spPr>
            <a:xfrm>
              <a:off x="3098047" y="1156744"/>
              <a:ext cx="53340" cy="53340"/>
            </a:xfrm>
            <a:custGeom>
              <a:avLst/>
              <a:gdLst/>
              <a:ahLst/>
              <a:cxnLst/>
              <a:rect l="l" t="t" r="r" b="b"/>
              <a:pathLst>
                <a:path w="53339" h="53340">
                  <a:moveTo>
                    <a:pt x="28101" y="0"/>
                  </a:moveTo>
                  <a:lnTo>
                    <a:pt x="17979" y="1371"/>
                  </a:lnTo>
                  <a:lnTo>
                    <a:pt x="8855" y="6702"/>
                  </a:lnTo>
                  <a:lnTo>
                    <a:pt x="2518" y="15164"/>
                  </a:lnTo>
                  <a:lnTo>
                    <a:pt x="0" y="25068"/>
                  </a:lnTo>
                  <a:lnTo>
                    <a:pt x="1371" y="35193"/>
                  </a:lnTo>
                  <a:lnTo>
                    <a:pt x="6708" y="44319"/>
                  </a:lnTo>
                  <a:lnTo>
                    <a:pt x="15170" y="50654"/>
                  </a:lnTo>
                  <a:lnTo>
                    <a:pt x="25072" y="53170"/>
                  </a:lnTo>
                  <a:lnTo>
                    <a:pt x="35194" y="51797"/>
                  </a:lnTo>
                  <a:lnTo>
                    <a:pt x="44313" y="46466"/>
                  </a:lnTo>
                  <a:lnTo>
                    <a:pt x="50647" y="38006"/>
                  </a:lnTo>
                  <a:lnTo>
                    <a:pt x="53165" y="28106"/>
                  </a:lnTo>
                  <a:lnTo>
                    <a:pt x="51796" y="17985"/>
                  </a:lnTo>
                  <a:lnTo>
                    <a:pt x="46472" y="8861"/>
                  </a:lnTo>
                  <a:lnTo>
                    <a:pt x="38005" y="2519"/>
                  </a:lnTo>
                  <a:lnTo>
                    <a:pt x="28101" y="0"/>
                  </a:lnTo>
                  <a:close/>
                </a:path>
              </a:pathLst>
            </a:custGeom>
            <a:solidFill>
              <a:srgbClr val="2011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19798" y="0"/>
              <a:ext cx="12785001" cy="9247510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3047557" y="917997"/>
              <a:ext cx="53340" cy="53340"/>
            </a:xfrm>
            <a:custGeom>
              <a:avLst/>
              <a:gdLst/>
              <a:ahLst/>
              <a:cxnLst/>
              <a:rect l="l" t="t" r="r" b="b"/>
              <a:pathLst>
                <a:path w="53339" h="53340">
                  <a:moveTo>
                    <a:pt x="28101" y="0"/>
                  </a:moveTo>
                  <a:lnTo>
                    <a:pt x="17976" y="1371"/>
                  </a:lnTo>
                  <a:lnTo>
                    <a:pt x="8850" y="6702"/>
                  </a:lnTo>
                  <a:lnTo>
                    <a:pt x="2515" y="15164"/>
                  </a:lnTo>
                  <a:lnTo>
                    <a:pt x="0" y="25068"/>
                  </a:lnTo>
                  <a:lnTo>
                    <a:pt x="1372" y="35193"/>
                  </a:lnTo>
                  <a:lnTo>
                    <a:pt x="6704" y="44319"/>
                  </a:lnTo>
                  <a:lnTo>
                    <a:pt x="15165" y="50654"/>
                  </a:lnTo>
                  <a:lnTo>
                    <a:pt x="25069" y="53170"/>
                  </a:lnTo>
                  <a:lnTo>
                    <a:pt x="35195" y="51797"/>
                  </a:lnTo>
                  <a:lnTo>
                    <a:pt x="44321" y="46466"/>
                  </a:lnTo>
                  <a:lnTo>
                    <a:pt x="50655" y="38006"/>
                  </a:lnTo>
                  <a:lnTo>
                    <a:pt x="53171" y="28106"/>
                  </a:lnTo>
                  <a:lnTo>
                    <a:pt x="51799" y="17985"/>
                  </a:lnTo>
                  <a:lnTo>
                    <a:pt x="46467" y="8861"/>
                  </a:lnTo>
                  <a:lnTo>
                    <a:pt x="38005" y="2519"/>
                  </a:lnTo>
                  <a:lnTo>
                    <a:pt x="28101" y="0"/>
                  </a:lnTo>
                  <a:close/>
                </a:path>
              </a:pathLst>
            </a:custGeom>
            <a:solidFill>
              <a:srgbClr val="2011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437442" y="406180"/>
              <a:ext cx="945766" cy="549507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296420" y="329171"/>
              <a:ext cx="2411958" cy="865174"/>
            </a:xfrm>
            <a:prstGeom prst="rect">
              <a:avLst/>
            </a:prstGeom>
          </p:spPr>
        </p:pic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452226" y="1575231"/>
            <a:ext cx="329184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spc="-320" dirty="0"/>
              <a:t>1.</a:t>
            </a:r>
            <a:r>
              <a:rPr sz="4000" spc="-290" dirty="0"/>
              <a:t> </a:t>
            </a:r>
            <a:r>
              <a:rPr lang="pt-BR" sz="4000" spc="125" dirty="0"/>
              <a:t>Tópico 1</a:t>
            </a:r>
            <a:endParaRPr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86377" y="0"/>
            <a:ext cx="3118421" cy="2283217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12322176" y="2683016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8101" y="0"/>
                </a:moveTo>
                <a:lnTo>
                  <a:pt x="17976" y="1372"/>
                </a:lnTo>
                <a:lnTo>
                  <a:pt x="8850" y="6704"/>
                </a:lnTo>
                <a:lnTo>
                  <a:pt x="2515" y="15163"/>
                </a:lnTo>
                <a:lnTo>
                  <a:pt x="0" y="25063"/>
                </a:lnTo>
                <a:lnTo>
                  <a:pt x="1372" y="35184"/>
                </a:lnTo>
                <a:lnTo>
                  <a:pt x="6704" y="44308"/>
                </a:lnTo>
                <a:lnTo>
                  <a:pt x="15163" y="50650"/>
                </a:lnTo>
                <a:lnTo>
                  <a:pt x="25063" y="53170"/>
                </a:lnTo>
                <a:lnTo>
                  <a:pt x="35184" y="51798"/>
                </a:lnTo>
                <a:lnTo>
                  <a:pt x="44308" y="46467"/>
                </a:lnTo>
                <a:lnTo>
                  <a:pt x="50645" y="38005"/>
                </a:lnTo>
                <a:lnTo>
                  <a:pt x="53165" y="28101"/>
                </a:lnTo>
                <a:lnTo>
                  <a:pt x="51797" y="17976"/>
                </a:lnTo>
                <a:lnTo>
                  <a:pt x="46467" y="8850"/>
                </a:lnTo>
                <a:lnTo>
                  <a:pt x="38005" y="2515"/>
                </a:lnTo>
                <a:lnTo>
                  <a:pt x="28101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11276" y="8803635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8101" y="0"/>
                </a:moveTo>
                <a:lnTo>
                  <a:pt x="17976" y="1372"/>
                </a:lnTo>
                <a:lnTo>
                  <a:pt x="8850" y="6704"/>
                </a:lnTo>
                <a:lnTo>
                  <a:pt x="2515" y="15165"/>
                </a:lnTo>
                <a:lnTo>
                  <a:pt x="0" y="25069"/>
                </a:lnTo>
                <a:lnTo>
                  <a:pt x="1372" y="35195"/>
                </a:lnTo>
                <a:lnTo>
                  <a:pt x="6704" y="44321"/>
                </a:lnTo>
                <a:lnTo>
                  <a:pt x="15165" y="50648"/>
                </a:lnTo>
                <a:lnTo>
                  <a:pt x="25069" y="53162"/>
                </a:lnTo>
                <a:lnTo>
                  <a:pt x="35195" y="51791"/>
                </a:lnTo>
                <a:lnTo>
                  <a:pt x="44321" y="46467"/>
                </a:lnTo>
                <a:lnTo>
                  <a:pt x="50655" y="38005"/>
                </a:lnTo>
                <a:lnTo>
                  <a:pt x="53171" y="28101"/>
                </a:lnTo>
                <a:lnTo>
                  <a:pt x="51799" y="17976"/>
                </a:lnTo>
                <a:lnTo>
                  <a:pt x="46467" y="8850"/>
                </a:lnTo>
                <a:lnTo>
                  <a:pt x="38005" y="2515"/>
                </a:lnTo>
                <a:lnTo>
                  <a:pt x="28101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252159" y="8276832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8101" y="0"/>
                </a:moveTo>
                <a:lnTo>
                  <a:pt x="17980" y="1372"/>
                </a:lnTo>
                <a:lnTo>
                  <a:pt x="8861" y="6704"/>
                </a:lnTo>
                <a:lnTo>
                  <a:pt x="2519" y="15165"/>
                </a:lnTo>
                <a:lnTo>
                  <a:pt x="0" y="25069"/>
                </a:lnTo>
                <a:lnTo>
                  <a:pt x="1371" y="35195"/>
                </a:lnTo>
                <a:lnTo>
                  <a:pt x="6702" y="44321"/>
                </a:lnTo>
                <a:lnTo>
                  <a:pt x="15164" y="50655"/>
                </a:lnTo>
                <a:lnTo>
                  <a:pt x="25068" y="53171"/>
                </a:lnTo>
                <a:lnTo>
                  <a:pt x="35193" y="51799"/>
                </a:lnTo>
                <a:lnTo>
                  <a:pt x="44319" y="46467"/>
                </a:lnTo>
                <a:lnTo>
                  <a:pt x="50655" y="38005"/>
                </a:lnTo>
                <a:lnTo>
                  <a:pt x="53174" y="28101"/>
                </a:lnTo>
                <a:lnTo>
                  <a:pt x="51802" y="17976"/>
                </a:lnTo>
                <a:lnTo>
                  <a:pt x="46466" y="8850"/>
                </a:lnTo>
                <a:lnTo>
                  <a:pt x="38004" y="2515"/>
                </a:lnTo>
                <a:lnTo>
                  <a:pt x="28101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80853" y="8350662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8103" y="0"/>
                </a:moveTo>
                <a:lnTo>
                  <a:pt x="17981" y="1373"/>
                </a:lnTo>
                <a:lnTo>
                  <a:pt x="8856" y="6699"/>
                </a:lnTo>
                <a:lnTo>
                  <a:pt x="2520" y="15161"/>
                </a:lnTo>
                <a:lnTo>
                  <a:pt x="0" y="25065"/>
                </a:lnTo>
                <a:lnTo>
                  <a:pt x="1368" y="35190"/>
                </a:lnTo>
                <a:lnTo>
                  <a:pt x="6697" y="44316"/>
                </a:lnTo>
                <a:lnTo>
                  <a:pt x="15164" y="50650"/>
                </a:lnTo>
                <a:lnTo>
                  <a:pt x="25068" y="53166"/>
                </a:lnTo>
                <a:lnTo>
                  <a:pt x="35190" y="51794"/>
                </a:lnTo>
                <a:lnTo>
                  <a:pt x="44315" y="46462"/>
                </a:lnTo>
                <a:lnTo>
                  <a:pt x="50649" y="38000"/>
                </a:lnTo>
                <a:lnTo>
                  <a:pt x="53166" y="28097"/>
                </a:lnTo>
                <a:lnTo>
                  <a:pt x="51798" y="17971"/>
                </a:lnTo>
                <a:lnTo>
                  <a:pt x="46474" y="8845"/>
                </a:lnTo>
                <a:lnTo>
                  <a:pt x="38006" y="2513"/>
                </a:lnTo>
                <a:lnTo>
                  <a:pt x="28103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430359" y="811192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8106" y="0"/>
                </a:moveTo>
                <a:lnTo>
                  <a:pt x="17981" y="1368"/>
                </a:lnTo>
                <a:lnTo>
                  <a:pt x="8855" y="6692"/>
                </a:lnTo>
                <a:lnTo>
                  <a:pt x="2518" y="15160"/>
                </a:lnTo>
                <a:lnTo>
                  <a:pt x="0" y="25065"/>
                </a:lnTo>
                <a:lnTo>
                  <a:pt x="1371" y="35191"/>
                </a:lnTo>
                <a:lnTo>
                  <a:pt x="6708" y="44322"/>
                </a:lnTo>
                <a:lnTo>
                  <a:pt x="15170" y="50650"/>
                </a:lnTo>
                <a:lnTo>
                  <a:pt x="25074" y="53163"/>
                </a:lnTo>
                <a:lnTo>
                  <a:pt x="35199" y="51793"/>
                </a:lnTo>
                <a:lnTo>
                  <a:pt x="44326" y="46469"/>
                </a:lnTo>
                <a:lnTo>
                  <a:pt x="50658" y="38007"/>
                </a:lnTo>
                <a:lnTo>
                  <a:pt x="53171" y="28103"/>
                </a:lnTo>
                <a:lnTo>
                  <a:pt x="51798" y="17978"/>
                </a:lnTo>
                <a:lnTo>
                  <a:pt x="46472" y="8851"/>
                </a:lnTo>
                <a:lnTo>
                  <a:pt x="38010" y="2517"/>
                </a:lnTo>
                <a:lnTo>
                  <a:pt x="28106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2436526" y="8622695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8098" y="0"/>
                </a:moveTo>
                <a:lnTo>
                  <a:pt x="17976" y="1368"/>
                </a:lnTo>
                <a:lnTo>
                  <a:pt x="8851" y="6692"/>
                </a:lnTo>
                <a:lnTo>
                  <a:pt x="2517" y="15160"/>
                </a:lnTo>
                <a:lnTo>
                  <a:pt x="0" y="25063"/>
                </a:lnTo>
                <a:lnTo>
                  <a:pt x="1368" y="35185"/>
                </a:lnTo>
                <a:lnTo>
                  <a:pt x="6692" y="44310"/>
                </a:lnTo>
                <a:lnTo>
                  <a:pt x="15160" y="50644"/>
                </a:lnTo>
                <a:lnTo>
                  <a:pt x="25063" y="53162"/>
                </a:lnTo>
                <a:lnTo>
                  <a:pt x="35185" y="51793"/>
                </a:lnTo>
                <a:lnTo>
                  <a:pt x="44310" y="46469"/>
                </a:lnTo>
                <a:lnTo>
                  <a:pt x="50646" y="38001"/>
                </a:lnTo>
                <a:lnTo>
                  <a:pt x="53166" y="28098"/>
                </a:lnTo>
                <a:lnTo>
                  <a:pt x="51798" y="17976"/>
                </a:lnTo>
                <a:lnTo>
                  <a:pt x="46469" y="8851"/>
                </a:lnTo>
                <a:lnTo>
                  <a:pt x="38001" y="2517"/>
                </a:lnTo>
                <a:lnTo>
                  <a:pt x="28098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2377407" y="8095894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8103" y="0"/>
                </a:moveTo>
                <a:lnTo>
                  <a:pt x="17978" y="1368"/>
                </a:lnTo>
                <a:lnTo>
                  <a:pt x="8851" y="6692"/>
                </a:lnTo>
                <a:lnTo>
                  <a:pt x="2517" y="15162"/>
                </a:lnTo>
                <a:lnTo>
                  <a:pt x="0" y="25069"/>
                </a:lnTo>
                <a:lnTo>
                  <a:pt x="1368" y="35196"/>
                </a:lnTo>
                <a:lnTo>
                  <a:pt x="6692" y="44323"/>
                </a:lnTo>
                <a:lnTo>
                  <a:pt x="15160" y="50657"/>
                </a:lnTo>
                <a:lnTo>
                  <a:pt x="25065" y="53173"/>
                </a:lnTo>
                <a:lnTo>
                  <a:pt x="35191" y="51800"/>
                </a:lnTo>
                <a:lnTo>
                  <a:pt x="44322" y="46469"/>
                </a:lnTo>
                <a:lnTo>
                  <a:pt x="50657" y="38001"/>
                </a:lnTo>
                <a:lnTo>
                  <a:pt x="53173" y="28098"/>
                </a:lnTo>
                <a:lnTo>
                  <a:pt x="51800" y="17976"/>
                </a:lnTo>
                <a:lnTo>
                  <a:pt x="46469" y="8851"/>
                </a:lnTo>
                <a:lnTo>
                  <a:pt x="38007" y="2517"/>
                </a:lnTo>
                <a:lnTo>
                  <a:pt x="28103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2606093" y="8169720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8106" y="0"/>
                </a:moveTo>
                <a:lnTo>
                  <a:pt x="17981" y="1372"/>
                </a:lnTo>
                <a:lnTo>
                  <a:pt x="8855" y="6704"/>
                </a:lnTo>
                <a:lnTo>
                  <a:pt x="2518" y="15165"/>
                </a:lnTo>
                <a:lnTo>
                  <a:pt x="0" y="25069"/>
                </a:lnTo>
                <a:lnTo>
                  <a:pt x="1371" y="35195"/>
                </a:lnTo>
                <a:lnTo>
                  <a:pt x="6708" y="44321"/>
                </a:lnTo>
                <a:lnTo>
                  <a:pt x="15170" y="50653"/>
                </a:lnTo>
                <a:lnTo>
                  <a:pt x="25074" y="53166"/>
                </a:lnTo>
                <a:lnTo>
                  <a:pt x="35199" y="51793"/>
                </a:lnTo>
                <a:lnTo>
                  <a:pt x="44326" y="46467"/>
                </a:lnTo>
                <a:lnTo>
                  <a:pt x="50660" y="38005"/>
                </a:lnTo>
                <a:lnTo>
                  <a:pt x="53176" y="28101"/>
                </a:lnTo>
                <a:lnTo>
                  <a:pt x="51803" y="17976"/>
                </a:lnTo>
                <a:lnTo>
                  <a:pt x="46472" y="8850"/>
                </a:lnTo>
                <a:lnTo>
                  <a:pt x="38010" y="2515"/>
                </a:lnTo>
                <a:lnTo>
                  <a:pt x="28106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2555608" y="7930984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8098" y="0"/>
                </a:moveTo>
                <a:lnTo>
                  <a:pt x="17975" y="1368"/>
                </a:lnTo>
                <a:lnTo>
                  <a:pt x="8856" y="6692"/>
                </a:lnTo>
                <a:lnTo>
                  <a:pt x="2520" y="15160"/>
                </a:lnTo>
                <a:lnTo>
                  <a:pt x="0" y="25063"/>
                </a:lnTo>
                <a:lnTo>
                  <a:pt x="1368" y="35185"/>
                </a:lnTo>
                <a:lnTo>
                  <a:pt x="6697" y="44310"/>
                </a:lnTo>
                <a:lnTo>
                  <a:pt x="15164" y="50644"/>
                </a:lnTo>
                <a:lnTo>
                  <a:pt x="25068" y="53162"/>
                </a:lnTo>
                <a:lnTo>
                  <a:pt x="35190" y="51793"/>
                </a:lnTo>
                <a:lnTo>
                  <a:pt x="44315" y="46469"/>
                </a:lnTo>
                <a:lnTo>
                  <a:pt x="50649" y="38001"/>
                </a:lnTo>
                <a:lnTo>
                  <a:pt x="53166" y="28098"/>
                </a:lnTo>
                <a:lnTo>
                  <a:pt x="51798" y="17976"/>
                </a:lnTo>
                <a:lnTo>
                  <a:pt x="46474" y="8851"/>
                </a:lnTo>
                <a:lnTo>
                  <a:pt x="38004" y="2517"/>
                </a:lnTo>
                <a:lnTo>
                  <a:pt x="28098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928473" y="1609713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39">
                <a:moveTo>
                  <a:pt x="28097" y="0"/>
                </a:moveTo>
                <a:lnTo>
                  <a:pt x="17971" y="1372"/>
                </a:lnTo>
                <a:lnTo>
                  <a:pt x="8845" y="6704"/>
                </a:lnTo>
                <a:lnTo>
                  <a:pt x="2513" y="15163"/>
                </a:lnTo>
                <a:lnTo>
                  <a:pt x="0" y="25063"/>
                </a:lnTo>
                <a:lnTo>
                  <a:pt x="1373" y="35184"/>
                </a:lnTo>
                <a:lnTo>
                  <a:pt x="6699" y="44308"/>
                </a:lnTo>
                <a:lnTo>
                  <a:pt x="15161" y="50650"/>
                </a:lnTo>
                <a:lnTo>
                  <a:pt x="25065" y="53170"/>
                </a:lnTo>
                <a:lnTo>
                  <a:pt x="35190" y="51798"/>
                </a:lnTo>
                <a:lnTo>
                  <a:pt x="44316" y="46467"/>
                </a:lnTo>
                <a:lnTo>
                  <a:pt x="50652" y="38005"/>
                </a:lnTo>
                <a:lnTo>
                  <a:pt x="53171" y="28101"/>
                </a:lnTo>
                <a:lnTo>
                  <a:pt x="51799" y="17976"/>
                </a:lnTo>
                <a:lnTo>
                  <a:pt x="46462" y="8850"/>
                </a:lnTo>
                <a:lnTo>
                  <a:pt x="38000" y="2515"/>
                </a:lnTo>
                <a:lnTo>
                  <a:pt x="28097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869357" y="1082905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8103" y="0"/>
                </a:moveTo>
                <a:lnTo>
                  <a:pt x="17981" y="1372"/>
                </a:lnTo>
                <a:lnTo>
                  <a:pt x="8856" y="6704"/>
                </a:lnTo>
                <a:lnTo>
                  <a:pt x="2516" y="15165"/>
                </a:lnTo>
                <a:lnTo>
                  <a:pt x="0" y="25069"/>
                </a:lnTo>
                <a:lnTo>
                  <a:pt x="1371" y="35195"/>
                </a:lnTo>
                <a:lnTo>
                  <a:pt x="6697" y="44321"/>
                </a:lnTo>
                <a:lnTo>
                  <a:pt x="15159" y="50655"/>
                </a:lnTo>
                <a:lnTo>
                  <a:pt x="25063" y="53171"/>
                </a:lnTo>
                <a:lnTo>
                  <a:pt x="35188" y="51799"/>
                </a:lnTo>
                <a:lnTo>
                  <a:pt x="44315" y="46467"/>
                </a:lnTo>
                <a:lnTo>
                  <a:pt x="50651" y="38005"/>
                </a:lnTo>
                <a:lnTo>
                  <a:pt x="53171" y="28101"/>
                </a:lnTo>
                <a:lnTo>
                  <a:pt x="51803" y="17976"/>
                </a:lnTo>
                <a:lnTo>
                  <a:pt x="46474" y="8850"/>
                </a:lnTo>
                <a:lnTo>
                  <a:pt x="38006" y="2515"/>
                </a:lnTo>
                <a:lnTo>
                  <a:pt x="28103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098047" y="1156744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8101" y="0"/>
                </a:moveTo>
                <a:lnTo>
                  <a:pt x="17979" y="1371"/>
                </a:lnTo>
                <a:lnTo>
                  <a:pt x="8855" y="6702"/>
                </a:lnTo>
                <a:lnTo>
                  <a:pt x="2518" y="15164"/>
                </a:lnTo>
                <a:lnTo>
                  <a:pt x="0" y="25068"/>
                </a:lnTo>
                <a:lnTo>
                  <a:pt x="1371" y="35193"/>
                </a:lnTo>
                <a:lnTo>
                  <a:pt x="6708" y="44319"/>
                </a:lnTo>
                <a:lnTo>
                  <a:pt x="15170" y="50654"/>
                </a:lnTo>
                <a:lnTo>
                  <a:pt x="25072" y="53170"/>
                </a:lnTo>
                <a:lnTo>
                  <a:pt x="35194" y="51797"/>
                </a:lnTo>
                <a:lnTo>
                  <a:pt x="44313" y="46466"/>
                </a:lnTo>
                <a:lnTo>
                  <a:pt x="50647" y="38006"/>
                </a:lnTo>
                <a:lnTo>
                  <a:pt x="53165" y="28106"/>
                </a:lnTo>
                <a:lnTo>
                  <a:pt x="51796" y="17985"/>
                </a:lnTo>
                <a:lnTo>
                  <a:pt x="46472" y="8861"/>
                </a:lnTo>
                <a:lnTo>
                  <a:pt x="38005" y="2519"/>
                </a:lnTo>
                <a:lnTo>
                  <a:pt x="28101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047557" y="917997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8101" y="0"/>
                </a:moveTo>
                <a:lnTo>
                  <a:pt x="17976" y="1371"/>
                </a:lnTo>
                <a:lnTo>
                  <a:pt x="8850" y="6702"/>
                </a:lnTo>
                <a:lnTo>
                  <a:pt x="2515" y="15164"/>
                </a:lnTo>
                <a:lnTo>
                  <a:pt x="0" y="25068"/>
                </a:lnTo>
                <a:lnTo>
                  <a:pt x="1372" y="35193"/>
                </a:lnTo>
                <a:lnTo>
                  <a:pt x="6704" y="44319"/>
                </a:lnTo>
                <a:lnTo>
                  <a:pt x="15165" y="50654"/>
                </a:lnTo>
                <a:lnTo>
                  <a:pt x="25069" y="53170"/>
                </a:lnTo>
                <a:lnTo>
                  <a:pt x="35195" y="51797"/>
                </a:lnTo>
                <a:lnTo>
                  <a:pt x="44321" y="46466"/>
                </a:lnTo>
                <a:lnTo>
                  <a:pt x="50655" y="38006"/>
                </a:lnTo>
                <a:lnTo>
                  <a:pt x="53171" y="28106"/>
                </a:lnTo>
                <a:lnTo>
                  <a:pt x="51799" y="17985"/>
                </a:lnTo>
                <a:lnTo>
                  <a:pt x="46467" y="8861"/>
                </a:lnTo>
                <a:lnTo>
                  <a:pt x="38005" y="2519"/>
                </a:lnTo>
                <a:lnTo>
                  <a:pt x="28101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6" name="object 1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437442" y="406180"/>
            <a:ext cx="945766" cy="549507"/>
          </a:xfrm>
          <a:prstGeom prst="rect">
            <a:avLst/>
          </a:prstGeom>
        </p:spPr>
      </p:pic>
      <p:sp>
        <p:nvSpPr>
          <p:cNvPr id="17" name="object 17"/>
          <p:cNvSpPr/>
          <p:nvPr/>
        </p:nvSpPr>
        <p:spPr>
          <a:xfrm>
            <a:off x="219798" y="1473205"/>
            <a:ext cx="12565380" cy="7774305"/>
          </a:xfrm>
          <a:custGeom>
            <a:avLst/>
            <a:gdLst/>
            <a:ahLst/>
            <a:cxnLst/>
            <a:rect l="l" t="t" r="r" b="b"/>
            <a:pathLst>
              <a:path w="12565380" h="7774305">
                <a:moveTo>
                  <a:pt x="12389700" y="0"/>
                </a:moveTo>
                <a:lnTo>
                  <a:pt x="175501" y="0"/>
                </a:lnTo>
                <a:lnTo>
                  <a:pt x="128841" y="6269"/>
                </a:lnTo>
                <a:lnTo>
                  <a:pt x="86916" y="23961"/>
                </a:lnTo>
                <a:lnTo>
                  <a:pt x="51398" y="51403"/>
                </a:lnTo>
                <a:lnTo>
                  <a:pt x="23958" y="86922"/>
                </a:lnTo>
                <a:lnTo>
                  <a:pt x="6268" y="128846"/>
                </a:lnTo>
                <a:lnTo>
                  <a:pt x="0" y="175501"/>
                </a:lnTo>
                <a:lnTo>
                  <a:pt x="0" y="7598803"/>
                </a:lnTo>
                <a:lnTo>
                  <a:pt x="6268" y="7645458"/>
                </a:lnTo>
                <a:lnTo>
                  <a:pt x="23958" y="7687382"/>
                </a:lnTo>
                <a:lnTo>
                  <a:pt x="51398" y="7722901"/>
                </a:lnTo>
                <a:lnTo>
                  <a:pt x="86916" y="7750343"/>
                </a:lnTo>
                <a:lnTo>
                  <a:pt x="128841" y="7768035"/>
                </a:lnTo>
                <a:lnTo>
                  <a:pt x="175501" y="7774305"/>
                </a:lnTo>
                <a:lnTo>
                  <a:pt x="12389700" y="7774305"/>
                </a:lnTo>
                <a:lnTo>
                  <a:pt x="12436360" y="7768035"/>
                </a:lnTo>
                <a:lnTo>
                  <a:pt x="12478285" y="7750343"/>
                </a:lnTo>
                <a:lnTo>
                  <a:pt x="12513803" y="7722901"/>
                </a:lnTo>
                <a:lnTo>
                  <a:pt x="12541243" y="7687382"/>
                </a:lnTo>
                <a:lnTo>
                  <a:pt x="12558933" y="7645458"/>
                </a:lnTo>
                <a:lnTo>
                  <a:pt x="12565202" y="7598803"/>
                </a:lnTo>
                <a:lnTo>
                  <a:pt x="12565202" y="175501"/>
                </a:lnTo>
                <a:lnTo>
                  <a:pt x="12558933" y="128846"/>
                </a:lnTo>
                <a:lnTo>
                  <a:pt x="12541243" y="86922"/>
                </a:lnTo>
                <a:lnTo>
                  <a:pt x="12513803" y="51403"/>
                </a:lnTo>
                <a:lnTo>
                  <a:pt x="12478285" y="23961"/>
                </a:lnTo>
                <a:lnTo>
                  <a:pt x="12436360" y="6269"/>
                </a:lnTo>
                <a:lnTo>
                  <a:pt x="123897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296420" y="329171"/>
            <a:ext cx="2411958" cy="865174"/>
          </a:xfrm>
          <a:prstGeom prst="rect">
            <a:avLst/>
          </a:prstGeom>
        </p:spPr>
      </p:pic>
      <p:sp>
        <p:nvSpPr>
          <p:cNvPr id="19" name="object 19"/>
          <p:cNvSpPr txBox="1">
            <a:spLocks noGrp="1"/>
          </p:cNvSpPr>
          <p:nvPr>
            <p:ph type="title"/>
          </p:nvPr>
        </p:nvSpPr>
        <p:spPr>
          <a:xfrm>
            <a:off x="452226" y="1575231"/>
            <a:ext cx="377952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dirty="0"/>
              <a:t>2.</a:t>
            </a:r>
            <a:r>
              <a:rPr sz="4000" spc="-265" dirty="0"/>
              <a:t> </a:t>
            </a:r>
            <a:r>
              <a:rPr lang="pt-BR" sz="4000" spc="135" dirty="0"/>
              <a:t>Tópico 2</a:t>
            </a:r>
            <a:endParaRPr sz="4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86377" y="0"/>
            <a:ext cx="3118421" cy="2283217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12322176" y="2683016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8101" y="0"/>
                </a:moveTo>
                <a:lnTo>
                  <a:pt x="17976" y="1372"/>
                </a:lnTo>
                <a:lnTo>
                  <a:pt x="8850" y="6704"/>
                </a:lnTo>
                <a:lnTo>
                  <a:pt x="2515" y="15163"/>
                </a:lnTo>
                <a:lnTo>
                  <a:pt x="0" y="25063"/>
                </a:lnTo>
                <a:lnTo>
                  <a:pt x="1372" y="35184"/>
                </a:lnTo>
                <a:lnTo>
                  <a:pt x="6704" y="44308"/>
                </a:lnTo>
                <a:lnTo>
                  <a:pt x="15163" y="50650"/>
                </a:lnTo>
                <a:lnTo>
                  <a:pt x="25063" y="53170"/>
                </a:lnTo>
                <a:lnTo>
                  <a:pt x="35184" y="51798"/>
                </a:lnTo>
                <a:lnTo>
                  <a:pt x="44308" y="46467"/>
                </a:lnTo>
                <a:lnTo>
                  <a:pt x="50645" y="38005"/>
                </a:lnTo>
                <a:lnTo>
                  <a:pt x="53165" y="28101"/>
                </a:lnTo>
                <a:lnTo>
                  <a:pt x="51797" y="17976"/>
                </a:lnTo>
                <a:lnTo>
                  <a:pt x="46467" y="8850"/>
                </a:lnTo>
                <a:lnTo>
                  <a:pt x="38005" y="2515"/>
                </a:lnTo>
                <a:lnTo>
                  <a:pt x="28101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11276" y="8803635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8101" y="0"/>
                </a:moveTo>
                <a:lnTo>
                  <a:pt x="17976" y="1372"/>
                </a:lnTo>
                <a:lnTo>
                  <a:pt x="8850" y="6704"/>
                </a:lnTo>
                <a:lnTo>
                  <a:pt x="2515" y="15165"/>
                </a:lnTo>
                <a:lnTo>
                  <a:pt x="0" y="25069"/>
                </a:lnTo>
                <a:lnTo>
                  <a:pt x="1372" y="35195"/>
                </a:lnTo>
                <a:lnTo>
                  <a:pt x="6704" y="44321"/>
                </a:lnTo>
                <a:lnTo>
                  <a:pt x="15165" y="50648"/>
                </a:lnTo>
                <a:lnTo>
                  <a:pt x="25069" y="53162"/>
                </a:lnTo>
                <a:lnTo>
                  <a:pt x="35195" y="51791"/>
                </a:lnTo>
                <a:lnTo>
                  <a:pt x="44321" y="46467"/>
                </a:lnTo>
                <a:lnTo>
                  <a:pt x="50655" y="38005"/>
                </a:lnTo>
                <a:lnTo>
                  <a:pt x="53171" y="28101"/>
                </a:lnTo>
                <a:lnTo>
                  <a:pt x="51799" y="17976"/>
                </a:lnTo>
                <a:lnTo>
                  <a:pt x="46467" y="8850"/>
                </a:lnTo>
                <a:lnTo>
                  <a:pt x="38005" y="2515"/>
                </a:lnTo>
                <a:lnTo>
                  <a:pt x="28101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252159" y="8276832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8101" y="0"/>
                </a:moveTo>
                <a:lnTo>
                  <a:pt x="17980" y="1372"/>
                </a:lnTo>
                <a:lnTo>
                  <a:pt x="8861" y="6704"/>
                </a:lnTo>
                <a:lnTo>
                  <a:pt x="2519" y="15165"/>
                </a:lnTo>
                <a:lnTo>
                  <a:pt x="0" y="25069"/>
                </a:lnTo>
                <a:lnTo>
                  <a:pt x="1371" y="35195"/>
                </a:lnTo>
                <a:lnTo>
                  <a:pt x="6702" y="44321"/>
                </a:lnTo>
                <a:lnTo>
                  <a:pt x="15164" y="50655"/>
                </a:lnTo>
                <a:lnTo>
                  <a:pt x="25068" y="53171"/>
                </a:lnTo>
                <a:lnTo>
                  <a:pt x="35193" y="51799"/>
                </a:lnTo>
                <a:lnTo>
                  <a:pt x="44319" y="46467"/>
                </a:lnTo>
                <a:lnTo>
                  <a:pt x="50655" y="38005"/>
                </a:lnTo>
                <a:lnTo>
                  <a:pt x="53174" y="28101"/>
                </a:lnTo>
                <a:lnTo>
                  <a:pt x="51802" y="17976"/>
                </a:lnTo>
                <a:lnTo>
                  <a:pt x="46466" y="8850"/>
                </a:lnTo>
                <a:lnTo>
                  <a:pt x="38004" y="2515"/>
                </a:lnTo>
                <a:lnTo>
                  <a:pt x="28101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80853" y="8350662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8103" y="0"/>
                </a:moveTo>
                <a:lnTo>
                  <a:pt x="17981" y="1373"/>
                </a:lnTo>
                <a:lnTo>
                  <a:pt x="8856" y="6699"/>
                </a:lnTo>
                <a:lnTo>
                  <a:pt x="2520" y="15161"/>
                </a:lnTo>
                <a:lnTo>
                  <a:pt x="0" y="25065"/>
                </a:lnTo>
                <a:lnTo>
                  <a:pt x="1368" y="35190"/>
                </a:lnTo>
                <a:lnTo>
                  <a:pt x="6697" y="44316"/>
                </a:lnTo>
                <a:lnTo>
                  <a:pt x="15164" y="50650"/>
                </a:lnTo>
                <a:lnTo>
                  <a:pt x="25068" y="53166"/>
                </a:lnTo>
                <a:lnTo>
                  <a:pt x="35190" y="51794"/>
                </a:lnTo>
                <a:lnTo>
                  <a:pt x="44315" y="46462"/>
                </a:lnTo>
                <a:lnTo>
                  <a:pt x="50649" y="38000"/>
                </a:lnTo>
                <a:lnTo>
                  <a:pt x="53166" y="28097"/>
                </a:lnTo>
                <a:lnTo>
                  <a:pt x="51798" y="17971"/>
                </a:lnTo>
                <a:lnTo>
                  <a:pt x="46474" y="8845"/>
                </a:lnTo>
                <a:lnTo>
                  <a:pt x="38006" y="2513"/>
                </a:lnTo>
                <a:lnTo>
                  <a:pt x="28103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430359" y="811192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8106" y="0"/>
                </a:moveTo>
                <a:lnTo>
                  <a:pt x="17981" y="1368"/>
                </a:lnTo>
                <a:lnTo>
                  <a:pt x="8855" y="6692"/>
                </a:lnTo>
                <a:lnTo>
                  <a:pt x="2518" y="15160"/>
                </a:lnTo>
                <a:lnTo>
                  <a:pt x="0" y="25065"/>
                </a:lnTo>
                <a:lnTo>
                  <a:pt x="1371" y="35191"/>
                </a:lnTo>
                <a:lnTo>
                  <a:pt x="6708" y="44322"/>
                </a:lnTo>
                <a:lnTo>
                  <a:pt x="15170" y="50650"/>
                </a:lnTo>
                <a:lnTo>
                  <a:pt x="25074" y="53163"/>
                </a:lnTo>
                <a:lnTo>
                  <a:pt x="35199" y="51793"/>
                </a:lnTo>
                <a:lnTo>
                  <a:pt x="44326" y="46469"/>
                </a:lnTo>
                <a:lnTo>
                  <a:pt x="50658" y="38007"/>
                </a:lnTo>
                <a:lnTo>
                  <a:pt x="53171" y="28103"/>
                </a:lnTo>
                <a:lnTo>
                  <a:pt x="51798" y="17978"/>
                </a:lnTo>
                <a:lnTo>
                  <a:pt x="46472" y="8851"/>
                </a:lnTo>
                <a:lnTo>
                  <a:pt x="38010" y="2517"/>
                </a:lnTo>
                <a:lnTo>
                  <a:pt x="28106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2436526" y="8622695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8098" y="0"/>
                </a:moveTo>
                <a:lnTo>
                  <a:pt x="17976" y="1368"/>
                </a:lnTo>
                <a:lnTo>
                  <a:pt x="8851" y="6692"/>
                </a:lnTo>
                <a:lnTo>
                  <a:pt x="2517" y="15160"/>
                </a:lnTo>
                <a:lnTo>
                  <a:pt x="0" y="25063"/>
                </a:lnTo>
                <a:lnTo>
                  <a:pt x="1368" y="35185"/>
                </a:lnTo>
                <a:lnTo>
                  <a:pt x="6692" y="44310"/>
                </a:lnTo>
                <a:lnTo>
                  <a:pt x="15160" y="50644"/>
                </a:lnTo>
                <a:lnTo>
                  <a:pt x="25063" y="53162"/>
                </a:lnTo>
                <a:lnTo>
                  <a:pt x="35185" y="51793"/>
                </a:lnTo>
                <a:lnTo>
                  <a:pt x="44310" y="46469"/>
                </a:lnTo>
                <a:lnTo>
                  <a:pt x="50646" y="38001"/>
                </a:lnTo>
                <a:lnTo>
                  <a:pt x="53166" y="28098"/>
                </a:lnTo>
                <a:lnTo>
                  <a:pt x="51798" y="17976"/>
                </a:lnTo>
                <a:lnTo>
                  <a:pt x="46469" y="8851"/>
                </a:lnTo>
                <a:lnTo>
                  <a:pt x="38001" y="2517"/>
                </a:lnTo>
                <a:lnTo>
                  <a:pt x="28098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2377407" y="8095894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8103" y="0"/>
                </a:moveTo>
                <a:lnTo>
                  <a:pt x="17978" y="1368"/>
                </a:lnTo>
                <a:lnTo>
                  <a:pt x="8851" y="6692"/>
                </a:lnTo>
                <a:lnTo>
                  <a:pt x="2517" y="15162"/>
                </a:lnTo>
                <a:lnTo>
                  <a:pt x="0" y="25069"/>
                </a:lnTo>
                <a:lnTo>
                  <a:pt x="1368" y="35196"/>
                </a:lnTo>
                <a:lnTo>
                  <a:pt x="6692" y="44323"/>
                </a:lnTo>
                <a:lnTo>
                  <a:pt x="15160" y="50657"/>
                </a:lnTo>
                <a:lnTo>
                  <a:pt x="25065" y="53173"/>
                </a:lnTo>
                <a:lnTo>
                  <a:pt x="35191" y="51800"/>
                </a:lnTo>
                <a:lnTo>
                  <a:pt x="44322" y="46469"/>
                </a:lnTo>
                <a:lnTo>
                  <a:pt x="50657" y="38001"/>
                </a:lnTo>
                <a:lnTo>
                  <a:pt x="53173" y="28098"/>
                </a:lnTo>
                <a:lnTo>
                  <a:pt x="51800" y="17976"/>
                </a:lnTo>
                <a:lnTo>
                  <a:pt x="46469" y="8851"/>
                </a:lnTo>
                <a:lnTo>
                  <a:pt x="38007" y="2517"/>
                </a:lnTo>
                <a:lnTo>
                  <a:pt x="28103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2606093" y="8169720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8106" y="0"/>
                </a:moveTo>
                <a:lnTo>
                  <a:pt x="17981" y="1372"/>
                </a:lnTo>
                <a:lnTo>
                  <a:pt x="8855" y="6704"/>
                </a:lnTo>
                <a:lnTo>
                  <a:pt x="2518" y="15165"/>
                </a:lnTo>
                <a:lnTo>
                  <a:pt x="0" y="25069"/>
                </a:lnTo>
                <a:lnTo>
                  <a:pt x="1371" y="35195"/>
                </a:lnTo>
                <a:lnTo>
                  <a:pt x="6708" y="44321"/>
                </a:lnTo>
                <a:lnTo>
                  <a:pt x="15170" y="50653"/>
                </a:lnTo>
                <a:lnTo>
                  <a:pt x="25074" y="53166"/>
                </a:lnTo>
                <a:lnTo>
                  <a:pt x="35199" y="51793"/>
                </a:lnTo>
                <a:lnTo>
                  <a:pt x="44326" y="46467"/>
                </a:lnTo>
                <a:lnTo>
                  <a:pt x="50660" y="38005"/>
                </a:lnTo>
                <a:lnTo>
                  <a:pt x="53176" y="28101"/>
                </a:lnTo>
                <a:lnTo>
                  <a:pt x="51803" y="17976"/>
                </a:lnTo>
                <a:lnTo>
                  <a:pt x="46472" y="8850"/>
                </a:lnTo>
                <a:lnTo>
                  <a:pt x="38010" y="2515"/>
                </a:lnTo>
                <a:lnTo>
                  <a:pt x="28106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2555608" y="7930984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8098" y="0"/>
                </a:moveTo>
                <a:lnTo>
                  <a:pt x="17975" y="1368"/>
                </a:lnTo>
                <a:lnTo>
                  <a:pt x="8856" y="6692"/>
                </a:lnTo>
                <a:lnTo>
                  <a:pt x="2520" y="15160"/>
                </a:lnTo>
                <a:lnTo>
                  <a:pt x="0" y="25063"/>
                </a:lnTo>
                <a:lnTo>
                  <a:pt x="1368" y="35185"/>
                </a:lnTo>
                <a:lnTo>
                  <a:pt x="6697" y="44310"/>
                </a:lnTo>
                <a:lnTo>
                  <a:pt x="15164" y="50644"/>
                </a:lnTo>
                <a:lnTo>
                  <a:pt x="25068" y="53162"/>
                </a:lnTo>
                <a:lnTo>
                  <a:pt x="35190" y="51793"/>
                </a:lnTo>
                <a:lnTo>
                  <a:pt x="44315" y="46469"/>
                </a:lnTo>
                <a:lnTo>
                  <a:pt x="50649" y="38001"/>
                </a:lnTo>
                <a:lnTo>
                  <a:pt x="53166" y="28098"/>
                </a:lnTo>
                <a:lnTo>
                  <a:pt x="51798" y="17976"/>
                </a:lnTo>
                <a:lnTo>
                  <a:pt x="46474" y="8851"/>
                </a:lnTo>
                <a:lnTo>
                  <a:pt x="38004" y="2517"/>
                </a:lnTo>
                <a:lnTo>
                  <a:pt x="28098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928473" y="1609713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39">
                <a:moveTo>
                  <a:pt x="28097" y="0"/>
                </a:moveTo>
                <a:lnTo>
                  <a:pt x="17971" y="1372"/>
                </a:lnTo>
                <a:lnTo>
                  <a:pt x="8845" y="6704"/>
                </a:lnTo>
                <a:lnTo>
                  <a:pt x="2513" y="15163"/>
                </a:lnTo>
                <a:lnTo>
                  <a:pt x="0" y="25063"/>
                </a:lnTo>
                <a:lnTo>
                  <a:pt x="1373" y="35184"/>
                </a:lnTo>
                <a:lnTo>
                  <a:pt x="6699" y="44308"/>
                </a:lnTo>
                <a:lnTo>
                  <a:pt x="15161" y="50650"/>
                </a:lnTo>
                <a:lnTo>
                  <a:pt x="25065" y="53170"/>
                </a:lnTo>
                <a:lnTo>
                  <a:pt x="35190" y="51798"/>
                </a:lnTo>
                <a:lnTo>
                  <a:pt x="44316" y="46467"/>
                </a:lnTo>
                <a:lnTo>
                  <a:pt x="50652" y="38005"/>
                </a:lnTo>
                <a:lnTo>
                  <a:pt x="53171" y="28101"/>
                </a:lnTo>
                <a:lnTo>
                  <a:pt x="51799" y="17976"/>
                </a:lnTo>
                <a:lnTo>
                  <a:pt x="46462" y="8850"/>
                </a:lnTo>
                <a:lnTo>
                  <a:pt x="38000" y="2515"/>
                </a:lnTo>
                <a:lnTo>
                  <a:pt x="28097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869357" y="1082905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8103" y="0"/>
                </a:moveTo>
                <a:lnTo>
                  <a:pt x="17981" y="1372"/>
                </a:lnTo>
                <a:lnTo>
                  <a:pt x="8856" y="6704"/>
                </a:lnTo>
                <a:lnTo>
                  <a:pt x="2516" y="15165"/>
                </a:lnTo>
                <a:lnTo>
                  <a:pt x="0" y="25069"/>
                </a:lnTo>
                <a:lnTo>
                  <a:pt x="1371" y="35195"/>
                </a:lnTo>
                <a:lnTo>
                  <a:pt x="6697" y="44321"/>
                </a:lnTo>
                <a:lnTo>
                  <a:pt x="15159" y="50655"/>
                </a:lnTo>
                <a:lnTo>
                  <a:pt x="25063" y="53171"/>
                </a:lnTo>
                <a:lnTo>
                  <a:pt x="35188" y="51799"/>
                </a:lnTo>
                <a:lnTo>
                  <a:pt x="44315" y="46467"/>
                </a:lnTo>
                <a:lnTo>
                  <a:pt x="50651" y="38005"/>
                </a:lnTo>
                <a:lnTo>
                  <a:pt x="53171" y="28101"/>
                </a:lnTo>
                <a:lnTo>
                  <a:pt x="51803" y="17976"/>
                </a:lnTo>
                <a:lnTo>
                  <a:pt x="46474" y="8850"/>
                </a:lnTo>
                <a:lnTo>
                  <a:pt x="38006" y="2515"/>
                </a:lnTo>
                <a:lnTo>
                  <a:pt x="28103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098047" y="1156744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8101" y="0"/>
                </a:moveTo>
                <a:lnTo>
                  <a:pt x="17979" y="1371"/>
                </a:lnTo>
                <a:lnTo>
                  <a:pt x="8855" y="6702"/>
                </a:lnTo>
                <a:lnTo>
                  <a:pt x="2518" y="15164"/>
                </a:lnTo>
                <a:lnTo>
                  <a:pt x="0" y="25068"/>
                </a:lnTo>
                <a:lnTo>
                  <a:pt x="1371" y="35193"/>
                </a:lnTo>
                <a:lnTo>
                  <a:pt x="6708" y="44319"/>
                </a:lnTo>
                <a:lnTo>
                  <a:pt x="15170" y="50654"/>
                </a:lnTo>
                <a:lnTo>
                  <a:pt x="25072" y="53170"/>
                </a:lnTo>
                <a:lnTo>
                  <a:pt x="35194" y="51797"/>
                </a:lnTo>
                <a:lnTo>
                  <a:pt x="44313" y="46466"/>
                </a:lnTo>
                <a:lnTo>
                  <a:pt x="50647" y="38006"/>
                </a:lnTo>
                <a:lnTo>
                  <a:pt x="53165" y="28106"/>
                </a:lnTo>
                <a:lnTo>
                  <a:pt x="51796" y="17985"/>
                </a:lnTo>
                <a:lnTo>
                  <a:pt x="46472" y="8861"/>
                </a:lnTo>
                <a:lnTo>
                  <a:pt x="38005" y="2519"/>
                </a:lnTo>
                <a:lnTo>
                  <a:pt x="28101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047557" y="917997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8101" y="0"/>
                </a:moveTo>
                <a:lnTo>
                  <a:pt x="17976" y="1371"/>
                </a:lnTo>
                <a:lnTo>
                  <a:pt x="8850" y="6702"/>
                </a:lnTo>
                <a:lnTo>
                  <a:pt x="2515" y="15164"/>
                </a:lnTo>
                <a:lnTo>
                  <a:pt x="0" y="25068"/>
                </a:lnTo>
                <a:lnTo>
                  <a:pt x="1372" y="35193"/>
                </a:lnTo>
                <a:lnTo>
                  <a:pt x="6704" y="44319"/>
                </a:lnTo>
                <a:lnTo>
                  <a:pt x="15165" y="50654"/>
                </a:lnTo>
                <a:lnTo>
                  <a:pt x="25069" y="53170"/>
                </a:lnTo>
                <a:lnTo>
                  <a:pt x="35195" y="51797"/>
                </a:lnTo>
                <a:lnTo>
                  <a:pt x="44321" y="46466"/>
                </a:lnTo>
                <a:lnTo>
                  <a:pt x="50655" y="38006"/>
                </a:lnTo>
                <a:lnTo>
                  <a:pt x="53171" y="28106"/>
                </a:lnTo>
                <a:lnTo>
                  <a:pt x="51799" y="17985"/>
                </a:lnTo>
                <a:lnTo>
                  <a:pt x="46467" y="8861"/>
                </a:lnTo>
                <a:lnTo>
                  <a:pt x="38005" y="2519"/>
                </a:lnTo>
                <a:lnTo>
                  <a:pt x="28101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6" name="object 1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437442" y="406180"/>
            <a:ext cx="945766" cy="549507"/>
          </a:xfrm>
          <a:prstGeom prst="rect">
            <a:avLst/>
          </a:prstGeom>
        </p:spPr>
      </p:pic>
      <p:sp>
        <p:nvSpPr>
          <p:cNvPr id="17" name="object 17"/>
          <p:cNvSpPr/>
          <p:nvPr/>
        </p:nvSpPr>
        <p:spPr>
          <a:xfrm>
            <a:off x="219798" y="1473205"/>
            <a:ext cx="12565380" cy="7774305"/>
          </a:xfrm>
          <a:custGeom>
            <a:avLst/>
            <a:gdLst/>
            <a:ahLst/>
            <a:cxnLst/>
            <a:rect l="l" t="t" r="r" b="b"/>
            <a:pathLst>
              <a:path w="12565380" h="7774305">
                <a:moveTo>
                  <a:pt x="12389700" y="0"/>
                </a:moveTo>
                <a:lnTo>
                  <a:pt x="175501" y="0"/>
                </a:lnTo>
                <a:lnTo>
                  <a:pt x="128841" y="6269"/>
                </a:lnTo>
                <a:lnTo>
                  <a:pt x="86916" y="23961"/>
                </a:lnTo>
                <a:lnTo>
                  <a:pt x="51398" y="51403"/>
                </a:lnTo>
                <a:lnTo>
                  <a:pt x="23958" y="86922"/>
                </a:lnTo>
                <a:lnTo>
                  <a:pt x="6268" y="128846"/>
                </a:lnTo>
                <a:lnTo>
                  <a:pt x="0" y="175501"/>
                </a:lnTo>
                <a:lnTo>
                  <a:pt x="0" y="7598803"/>
                </a:lnTo>
                <a:lnTo>
                  <a:pt x="6268" y="7645458"/>
                </a:lnTo>
                <a:lnTo>
                  <a:pt x="23958" y="7687382"/>
                </a:lnTo>
                <a:lnTo>
                  <a:pt x="51398" y="7722901"/>
                </a:lnTo>
                <a:lnTo>
                  <a:pt x="86916" y="7750343"/>
                </a:lnTo>
                <a:lnTo>
                  <a:pt x="128841" y="7768035"/>
                </a:lnTo>
                <a:lnTo>
                  <a:pt x="175501" y="7774305"/>
                </a:lnTo>
                <a:lnTo>
                  <a:pt x="12389700" y="7774305"/>
                </a:lnTo>
                <a:lnTo>
                  <a:pt x="12436360" y="7768035"/>
                </a:lnTo>
                <a:lnTo>
                  <a:pt x="12478285" y="7750343"/>
                </a:lnTo>
                <a:lnTo>
                  <a:pt x="12513803" y="7722901"/>
                </a:lnTo>
                <a:lnTo>
                  <a:pt x="12541243" y="7687382"/>
                </a:lnTo>
                <a:lnTo>
                  <a:pt x="12558933" y="7645458"/>
                </a:lnTo>
                <a:lnTo>
                  <a:pt x="12565202" y="7598803"/>
                </a:lnTo>
                <a:lnTo>
                  <a:pt x="12565202" y="175501"/>
                </a:lnTo>
                <a:lnTo>
                  <a:pt x="12558933" y="128846"/>
                </a:lnTo>
                <a:lnTo>
                  <a:pt x="12541243" y="86922"/>
                </a:lnTo>
                <a:lnTo>
                  <a:pt x="12513803" y="51403"/>
                </a:lnTo>
                <a:lnTo>
                  <a:pt x="12478285" y="23961"/>
                </a:lnTo>
                <a:lnTo>
                  <a:pt x="12436360" y="6269"/>
                </a:lnTo>
                <a:lnTo>
                  <a:pt x="123897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296420" y="329171"/>
            <a:ext cx="2411958" cy="865174"/>
          </a:xfrm>
          <a:prstGeom prst="rect">
            <a:avLst/>
          </a:prstGeom>
        </p:spPr>
      </p:pic>
      <p:sp>
        <p:nvSpPr>
          <p:cNvPr id="19" name="object 19"/>
          <p:cNvSpPr txBox="1">
            <a:spLocks noGrp="1"/>
          </p:cNvSpPr>
          <p:nvPr>
            <p:ph type="title"/>
          </p:nvPr>
        </p:nvSpPr>
        <p:spPr>
          <a:xfrm>
            <a:off x="452301" y="1575307"/>
            <a:ext cx="631761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pt-BR" sz="4000" dirty="0"/>
              <a:t>3</a:t>
            </a:r>
            <a:r>
              <a:rPr sz="4000" dirty="0"/>
              <a:t>.</a:t>
            </a:r>
            <a:r>
              <a:rPr sz="4000" spc="-280" dirty="0"/>
              <a:t> </a:t>
            </a:r>
            <a:r>
              <a:rPr lang="pt-BR" sz="4000" spc="135" dirty="0"/>
              <a:t>Tópico 3</a:t>
            </a:r>
            <a:endParaRPr sz="4000" dirty="0"/>
          </a:p>
        </p:txBody>
      </p:sp>
      <p:pic>
        <p:nvPicPr>
          <p:cNvPr id="21" name="object 2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35433" y="5102630"/>
            <a:ext cx="3429939" cy="354538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322176" y="2683016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39">
                <a:moveTo>
                  <a:pt x="28101" y="0"/>
                </a:moveTo>
                <a:lnTo>
                  <a:pt x="17976" y="1372"/>
                </a:lnTo>
                <a:lnTo>
                  <a:pt x="8850" y="6704"/>
                </a:lnTo>
                <a:lnTo>
                  <a:pt x="2515" y="15163"/>
                </a:lnTo>
                <a:lnTo>
                  <a:pt x="0" y="25063"/>
                </a:lnTo>
                <a:lnTo>
                  <a:pt x="1372" y="35184"/>
                </a:lnTo>
                <a:lnTo>
                  <a:pt x="6704" y="44308"/>
                </a:lnTo>
                <a:lnTo>
                  <a:pt x="15163" y="50650"/>
                </a:lnTo>
                <a:lnTo>
                  <a:pt x="25063" y="53170"/>
                </a:lnTo>
                <a:lnTo>
                  <a:pt x="35184" y="51798"/>
                </a:lnTo>
                <a:lnTo>
                  <a:pt x="44308" y="46467"/>
                </a:lnTo>
                <a:lnTo>
                  <a:pt x="50645" y="38005"/>
                </a:lnTo>
                <a:lnTo>
                  <a:pt x="53165" y="28101"/>
                </a:lnTo>
                <a:lnTo>
                  <a:pt x="51797" y="17976"/>
                </a:lnTo>
                <a:lnTo>
                  <a:pt x="46467" y="8850"/>
                </a:lnTo>
                <a:lnTo>
                  <a:pt x="38005" y="2515"/>
                </a:lnTo>
                <a:lnTo>
                  <a:pt x="28101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311276" y="8803635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8101" y="0"/>
                </a:moveTo>
                <a:lnTo>
                  <a:pt x="17976" y="1372"/>
                </a:lnTo>
                <a:lnTo>
                  <a:pt x="8850" y="6704"/>
                </a:lnTo>
                <a:lnTo>
                  <a:pt x="2515" y="15165"/>
                </a:lnTo>
                <a:lnTo>
                  <a:pt x="0" y="25069"/>
                </a:lnTo>
                <a:lnTo>
                  <a:pt x="1372" y="35195"/>
                </a:lnTo>
                <a:lnTo>
                  <a:pt x="6704" y="44321"/>
                </a:lnTo>
                <a:lnTo>
                  <a:pt x="15165" y="50648"/>
                </a:lnTo>
                <a:lnTo>
                  <a:pt x="25069" y="53162"/>
                </a:lnTo>
                <a:lnTo>
                  <a:pt x="35195" y="51791"/>
                </a:lnTo>
                <a:lnTo>
                  <a:pt x="44321" y="46467"/>
                </a:lnTo>
                <a:lnTo>
                  <a:pt x="50655" y="38005"/>
                </a:lnTo>
                <a:lnTo>
                  <a:pt x="53171" y="28101"/>
                </a:lnTo>
                <a:lnTo>
                  <a:pt x="51799" y="17976"/>
                </a:lnTo>
                <a:lnTo>
                  <a:pt x="46467" y="8850"/>
                </a:lnTo>
                <a:lnTo>
                  <a:pt x="38005" y="2515"/>
                </a:lnTo>
                <a:lnTo>
                  <a:pt x="28101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252159" y="8276832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8101" y="0"/>
                </a:moveTo>
                <a:lnTo>
                  <a:pt x="17980" y="1372"/>
                </a:lnTo>
                <a:lnTo>
                  <a:pt x="8861" y="6704"/>
                </a:lnTo>
                <a:lnTo>
                  <a:pt x="2519" y="15165"/>
                </a:lnTo>
                <a:lnTo>
                  <a:pt x="0" y="25069"/>
                </a:lnTo>
                <a:lnTo>
                  <a:pt x="1371" y="35195"/>
                </a:lnTo>
                <a:lnTo>
                  <a:pt x="6702" y="44321"/>
                </a:lnTo>
                <a:lnTo>
                  <a:pt x="15164" y="50655"/>
                </a:lnTo>
                <a:lnTo>
                  <a:pt x="25068" y="53171"/>
                </a:lnTo>
                <a:lnTo>
                  <a:pt x="35193" y="51799"/>
                </a:lnTo>
                <a:lnTo>
                  <a:pt x="44319" y="46467"/>
                </a:lnTo>
                <a:lnTo>
                  <a:pt x="50655" y="38005"/>
                </a:lnTo>
                <a:lnTo>
                  <a:pt x="53174" y="28101"/>
                </a:lnTo>
                <a:lnTo>
                  <a:pt x="51802" y="17976"/>
                </a:lnTo>
                <a:lnTo>
                  <a:pt x="46466" y="8850"/>
                </a:lnTo>
                <a:lnTo>
                  <a:pt x="38004" y="2515"/>
                </a:lnTo>
                <a:lnTo>
                  <a:pt x="28101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480853" y="8350662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8103" y="0"/>
                </a:moveTo>
                <a:lnTo>
                  <a:pt x="17981" y="1373"/>
                </a:lnTo>
                <a:lnTo>
                  <a:pt x="8856" y="6699"/>
                </a:lnTo>
                <a:lnTo>
                  <a:pt x="2520" y="15161"/>
                </a:lnTo>
                <a:lnTo>
                  <a:pt x="0" y="25065"/>
                </a:lnTo>
                <a:lnTo>
                  <a:pt x="1368" y="35190"/>
                </a:lnTo>
                <a:lnTo>
                  <a:pt x="6697" y="44316"/>
                </a:lnTo>
                <a:lnTo>
                  <a:pt x="15164" y="50650"/>
                </a:lnTo>
                <a:lnTo>
                  <a:pt x="25068" y="53166"/>
                </a:lnTo>
                <a:lnTo>
                  <a:pt x="35190" y="51794"/>
                </a:lnTo>
                <a:lnTo>
                  <a:pt x="44315" y="46462"/>
                </a:lnTo>
                <a:lnTo>
                  <a:pt x="50649" y="38000"/>
                </a:lnTo>
                <a:lnTo>
                  <a:pt x="53166" y="28097"/>
                </a:lnTo>
                <a:lnTo>
                  <a:pt x="51798" y="17971"/>
                </a:lnTo>
                <a:lnTo>
                  <a:pt x="46474" y="8845"/>
                </a:lnTo>
                <a:lnTo>
                  <a:pt x="38006" y="2513"/>
                </a:lnTo>
                <a:lnTo>
                  <a:pt x="28103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86377" y="0"/>
            <a:ext cx="3118421" cy="2283217"/>
          </a:xfrm>
          <a:prstGeom prst="rect">
            <a:avLst/>
          </a:prstGeom>
        </p:spPr>
      </p:pic>
      <p:sp>
        <p:nvSpPr>
          <p:cNvPr id="7" name="object 7"/>
          <p:cNvSpPr/>
          <p:nvPr/>
        </p:nvSpPr>
        <p:spPr>
          <a:xfrm>
            <a:off x="1430359" y="8111921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8106" y="0"/>
                </a:moveTo>
                <a:lnTo>
                  <a:pt x="17981" y="1368"/>
                </a:lnTo>
                <a:lnTo>
                  <a:pt x="8855" y="6692"/>
                </a:lnTo>
                <a:lnTo>
                  <a:pt x="2518" y="15160"/>
                </a:lnTo>
                <a:lnTo>
                  <a:pt x="0" y="25065"/>
                </a:lnTo>
                <a:lnTo>
                  <a:pt x="1371" y="35191"/>
                </a:lnTo>
                <a:lnTo>
                  <a:pt x="6708" y="44322"/>
                </a:lnTo>
                <a:lnTo>
                  <a:pt x="15170" y="50650"/>
                </a:lnTo>
                <a:lnTo>
                  <a:pt x="25074" y="53163"/>
                </a:lnTo>
                <a:lnTo>
                  <a:pt x="35199" y="51793"/>
                </a:lnTo>
                <a:lnTo>
                  <a:pt x="44326" y="46469"/>
                </a:lnTo>
                <a:lnTo>
                  <a:pt x="50658" y="38007"/>
                </a:lnTo>
                <a:lnTo>
                  <a:pt x="53171" y="28103"/>
                </a:lnTo>
                <a:lnTo>
                  <a:pt x="51798" y="17978"/>
                </a:lnTo>
                <a:lnTo>
                  <a:pt x="46472" y="8851"/>
                </a:lnTo>
                <a:lnTo>
                  <a:pt x="38010" y="2517"/>
                </a:lnTo>
                <a:lnTo>
                  <a:pt x="28106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2436526" y="8622695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8098" y="0"/>
                </a:moveTo>
                <a:lnTo>
                  <a:pt x="17976" y="1368"/>
                </a:lnTo>
                <a:lnTo>
                  <a:pt x="8851" y="6692"/>
                </a:lnTo>
                <a:lnTo>
                  <a:pt x="2517" y="15160"/>
                </a:lnTo>
                <a:lnTo>
                  <a:pt x="0" y="25063"/>
                </a:lnTo>
                <a:lnTo>
                  <a:pt x="1368" y="35185"/>
                </a:lnTo>
                <a:lnTo>
                  <a:pt x="6692" y="44310"/>
                </a:lnTo>
                <a:lnTo>
                  <a:pt x="15160" y="50644"/>
                </a:lnTo>
                <a:lnTo>
                  <a:pt x="25063" y="53162"/>
                </a:lnTo>
                <a:lnTo>
                  <a:pt x="35185" y="51793"/>
                </a:lnTo>
                <a:lnTo>
                  <a:pt x="44310" y="46469"/>
                </a:lnTo>
                <a:lnTo>
                  <a:pt x="50646" y="38001"/>
                </a:lnTo>
                <a:lnTo>
                  <a:pt x="53166" y="28098"/>
                </a:lnTo>
                <a:lnTo>
                  <a:pt x="51798" y="17976"/>
                </a:lnTo>
                <a:lnTo>
                  <a:pt x="46469" y="8851"/>
                </a:lnTo>
                <a:lnTo>
                  <a:pt x="38001" y="2517"/>
                </a:lnTo>
                <a:lnTo>
                  <a:pt x="28098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2377407" y="8095894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8103" y="0"/>
                </a:moveTo>
                <a:lnTo>
                  <a:pt x="17978" y="1368"/>
                </a:lnTo>
                <a:lnTo>
                  <a:pt x="8851" y="6692"/>
                </a:lnTo>
                <a:lnTo>
                  <a:pt x="2517" y="15162"/>
                </a:lnTo>
                <a:lnTo>
                  <a:pt x="0" y="25069"/>
                </a:lnTo>
                <a:lnTo>
                  <a:pt x="1368" y="35196"/>
                </a:lnTo>
                <a:lnTo>
                  <a:pt x="6692" y="44323"/>
                </a:lnTo>
                <a:lnTo>
                  <a:pt x="15160" y="50657"/>
                </a:lnTo>
                <a:lnTo>
                  <a:pt x="25065" y="53173"/>
                </a:lnTo>
                <a:lnTo>
                  <a:pt x="35191" y="51800"/>
                </a:lnTo>
                <a:lnTo>
                  <a:pt x="44322" y="46469"/>
                </a:lnTo>
                <a:lnTo>
                  <a:pt x="50657" y="38001"/>
                </a:lnTo>
                <a:lnTo>
                  <a:pt x="53173" y="28098"/>
                </a:lnTo>
                <a:lnTo>
                  <a:pt x="51800" y="17976"/>
                </a:lnTo>
                <a:lnTo>
                  <a:pt x="46469" y="8851"/>
                </a:lnTo>
                <a:lnTo>
                  <a:pt x="38007" y="2517"/>
                </a:lnTo>
                <a:lnTo>
                  <a:pt x="28103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2606093" y="8169720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8106" y="0"/>
                </a:moveTo>
                <a:lnTo>
                  <a:pt x="17981" y="1372"/>
                </a:lnTo>
                <a:lnTo>
                  <a:pt x="8855" y="6704"/>
                </a:lnTo>
                <a:lnTo>
                  <a:pt x="2518" y="15165"/>
                </a:lnTo>
                <a:lnTo>
                  <a:pt x="0" y="25069"/>
                </a:lnTo>
                <a:lnTo>
                  <a:pt x="1371" y="35195"/>
                </a:lnTo>
                <a:lnTo>
                  <a:pt x="6708" y="44321"/>
                </a:lnTo>
                <a:lnTo>
                  <a:pt x="15170" y="50653"/>
                </a:lnTo>
                <a:lnTo>
                  <a:pt x="25074" y="53166"/>
                </a:lnTo>
                <a:lnTo>
                  <a:pt x="35199" y="51793"/>
                </a:lnTo>
                <a:lnTo>
                  <a:pt x="44326" y="46467"/>
                </a:lnTo>
                <a:lnTo>
                  <a:pt x="50660" y="38005"/>
                </a:lnTo>
                <a:lnTo>
                  <a:pt x="53176" y="28101"/>
                </a:lnTo>
                <a:lnTo>
                  <a:pt x="51803" y="17976"/>
                </a:lnTo>
                <a:lnTo>
                  <a:pt x="46472" y="8850"/>
                </a:lnTo>
                <a:lnTo>
                  <a:pt x="38010" y="2515"/>
                </a:lnTo>
                <a:lnTo>
                  <a:pt x="28106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2555608" y="7930984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40" h="53340">
                <a:moveTo>
                  <a:pt x="28098" y="0"/>
                </a:moveTo>
                <a:lnTo>
                  <a:pt x="17975" y="1368"/>
                </a:lnTo>
                <a:lnTo>
                  <a:pt x="8856" y="6692"/>
                </a:lnTo>
                <a:lnTo>
                  <a:pt x="2520" y="15160"/>
                </a:lnTo>
                <a:lnTo>
                  <a:pt x="0" y="25063"/>
                </a:lnTo>
                <a:lnTo>
                  <a:pt x="1368" y="35185"/>
                </a:lnTo>
                <a:lnTo>
                  <a:pt x="6697" y="44310"/>
                </a:lnTo>
                <a:lnTo>
                  <a:pt x="15164" y="50644"/>
                </a:lnTo>
                <a:lnTo>
                  <a:pt x="25068" y="53162"/>
                </a:lnTo>
                <a:lnTo>
                  <a:pt x="35190" y="51793"/>
                </a:lnTo>
                <a:lnTo>
                  <a:pt x="44315" y="46469"/>
                </a:lnTo>
                <a:lnTo>
                  <a:pt x="50649" y="38001"/>
                </a:lnTo>
                <a:lnTo>
                  <a:pt x="53166" y="28098"/>
                </a:lnTo>
                <a:lnTo>
                  <a:pt x="51798" y="17976"/>
                </a:lnTo>
                <a:lnTo>
                  <a:pt x="46474" y="8851"/>
                </a:lnTo>
                <a:lnTo>
                  <a:pt x="38004" y="2517"/>
                </a:lnTo>
                <a:lnTo>
                  <a:pt x="28098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928473" y="1609713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39">
                <a:moveTo>
                  <a:pt x="28097" y="0"/>
                </a:moveTo>
                <a:lnTo>
                  <a:pt x="17971" y="1372"/>
                </a:lnTo>
                <a:lnTo>
                  <a:pt x="8845" y="6704"/>
                </a:lnTo>
                <a:lnTo>
                  <a:pt x="2513" y="15163"/>
                </a:lnTo>
                <a:lnTo>
                  <a:pt x="0" y="25063"/>
                </a:lnTo>
                <a:lnTo>
                  <a:pt x="1373" y="35184"/>
                </a:lnTo>
                <a:lnTo>
                  <a:pt x="6699" y="44308"/>
                </a:lnTo>
                <a:lnTo>
                  <a:pt x="15161" y="50650"/>
                </a:lnTo>
                <a:lnTo>
                  <a:pt x="25065" y="53170"/>
                </a:lnTo>
                <a:lnTo>
                  <a:pt x="35190" y="51798"/>
                </a:lnTo>
                <a:lnTo>
                  <a:pt x="44316" y="46467"/>
                </a:lnTo>
                <a:lnTo>
                  <a:pt x="50652" y="38005"/>
                </a:lnTo>
                <a:lnTo>
                  <a:pt x="53171" y="28101"/>
                </a:lnTo>
                <a:lnTo>
                  <a:pt x="51799" y="17976"/>
                </a:lnTo>
                <a:lnTo>
                  <a:pt x="46462" y="8850"/>
                </a:lnTo>
                <a:lnTo>
                  <a:pt x="38000" y="2515"/>
                </a:lnTo>
                <a:lnTo>
                  <a:pt x="28097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869357" y="1082905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8103" y="0"/>
                </a:moveTo>
                <a:lnTo>
                  <a:pt x="17981" y="1372"/>
                </a:lnTo>
                <a:lnTo>
                  <a:pt x="8856" y="6704"/>
                </a:lnTo>
                <a:lnTo>
                  <a:pt x="2516" y="15165"/>
                </a:lnTo>
                <a:lnTo>
                  <a:pt x="0" y="25069"/>
                </a:lnTo>
                <a:lnTo>
                  <a:pt x="1371" y="35195"/>
                </a:lnTo>
                <a:lnTo>
                  <a:pt x="6697" y="44321"/>
                </a:lnTo>
                <a:lnTo>
                  <a:pt x="15159" y="50655"/>
                </a:lnTo>
                <a:lnTo>
                  <a:pt x="25063" y="53171"/>
                </a:lnTo>
                <a:lnTo>
                  <a:pt x="35188" y="51799"/>
                </a:lnTo>
                <a:lnTo>
                  <a:pt x="44315" y="46467"/>
                </a:lnTo>
                <a:lnTo>
                  <a:pt x="50651" y="38005"/>
                </a:lnTo>
                <a:lnTo>
                  <a:pt x="53171" y="28101"/>
                </a:lnTo>
                <a:lnTo>
                  <a:pt x="51803" y="17976"/>
                </a:lnTo>
                <a:lnTo>
                  <a:pt x="46474" y="8850"/>
                </a:lnTo>
                <a:lnTo>
                  <a:pt x="38006" y="2515"/>
                </a:lnTo>
                <a:lnTo>
                  <a:pt x="28103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098047" y="1156744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8101" y="0"/>
                </a:moveTo>
                <a:lnTo>
                  <a:pt x="17979" y="1371"/>
                </a:lnTo>
                <a:lnTo>
                  <a:pt x="8855" y="6702"/>
                </a:lnTo>
                <a:lnTo>
                  <a:pt x="2518" y="15164"/>
                </a:lnTo>
                <a:lnTo>
                  <a:pt x="0" y="25068"/>
                </a:lnTo>
                <a:lnTo>
                  <a:pt x="1371" y="35193"/>
                </a:lnTo>
                <a:lnTo>
                  <a:pt x="6708" y="44319"/>
                </a:lnTo>
                <a:lnTo>
                  <a:pt x="15170" y="50654"/>
                </a:lnTo>
                <a:lnTo>
                  <a:pt x="25072" y="53170"/>
                </a:lnTo>
                <a:lnTo>
                  <a:pt x="35194" y="51797"/>
                </a:lnTo>
                <a:lnTo>
                  <a:pt x="44313" y="46466"/>
                </a:lnTo>
                <a:lnTo>
                  <a:pt x="50647" y="38006"/>
                </a:lnTo>
                <a:lnTo>
                  <a:pt x="53165" y="28106"/>
                </a:lnTo>
                <a:lnTo>
                  <a:pt x="51796" y="17985"/>
                </a:lnTo>
                <a:lnTo>
                  <a:pt x="46472" y="8861"/>
                </a:lnTo>
                <a:lnTo>
                  <a:pt x="38005" y="2519"/>
                </a:lnTo>
                <a:lnTo>
                  <a:pt x="28101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047557" y="917997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8101" y="0"/>
                </a:moveTo>
                <a:lnTo>
                  <a:pt x="17976" y="1371"/>
                </a:lnTo>
                <a:lnTo>
                  <a:pt x="8850" y="6702"/>
                </a:lnTo>
                <a:lnTo>
                  <a:pt x="2515" y="15164"/>
                </a:lnTo>
                <a:lnTo>
                  <a:pt x="0" y="25068"/>
                </a:lnTo>
                <a:lnTo>
                  <a:pt x="1372" y="35193"/>
                </a:lnTo>
                <a:lnTo>
                  <a:pt x="6704" y="44319"/>
                </a:lnTo>
                <a:lnTo>
                  <a:pt x="15165" y="50654"/>
                </a:lnTo>
                <a:lnTo>
                  <a:pt x="25069" y="53170"/>
                </a:lnTo>
                <a:lnTo>
                  <a:pt x="35195" y="51797"/>
                </a:lnTo>
                <a:lnTo>
                  <a:pt x="44321" y="46466"/>
                </a:lnTo>
                <a:lnTo>
                  <a:pt x="50655" y="38006"/>
                </a:lnTo>
                <a:lnTo>
                  <a:pt x="53171" y="28106"/>
                </a:lnTo>
                <a:lnTo>
                  <a:pt x="51799" y="17985"/>
                </a:lnTo>
                <a:lnTo>
                  <a:pt x="46467" y="8861"/>
                </a:lnTo>
                <a:lnTo>
                  <a:pt x="38005" y="2519"/>
                </a:lnTo>
                <a:lnTo>
                  <a:pt x="28101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6" name="object 1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96420" y="329171"/>
            <a:ext cx="2411958" cy="865174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437442" y="406180"/>
            <a:ext cx="945766" cy="549507"/>
          </a:xfrm>
          <a:prstGeom prst="rect">
            <a:avLst/>
          </a:prstGeom>
        </p:spPr>
      </p:pic>
      <p:sp>
        <p:nvSpPr>
          <p:cNvPr id="18" name="object 18"/>
          <p:cNvSpPr/>
          <p:nvPr/>
        </p:nvSpPr>
        <p:spPr>
          <a:xfrm>
            <a:off x="219798" y="1473205"/>
            <a:ext cx="12565380" cy="7774305"/>
          </a:xfrm>
          <a:custGeom>
            <a:avLst/>
            <a:gdLst/>
            <a:ahLst/>
            <a:cxnLst/>
            <a:rect l="l" t="t" r="r" b="b"/>
            <a:pathLst>
              <a:path w="12565380" h="7774305">
                <a:moveTo>
                  <a:pt x="12389700" y="0"/>
                </a:moveTo>
                <a:lnTo>
                  <a:pt x="175501" y="0"/>
                </a:lnTo>
                <a:lnTo>
                  <a:pt x="128841" y="6269"/>
                </a:lnTo>
                <a:lnTo>
                  <a:pt x="86916" y="23961"/>
                </a:lnTo>
                <a:lnTo>
                  <a:pt x="51398" y="51403"/>
                </a:lnTo>
                <a:lnTo>
                  <a:pt x="23958" y="86922"/>
                </a:lnTo>
                <a:lnTo>
                  <a:pt x="6268" y="128846"/>
                </a:lnTo>
                <a:lnTo>
                  <a:pt x="0" y="175501"/>
                </a:lnTo>
                <a:lnTo>
                  <a:pt x="0" y="7598803"/>
                </a:lnTo>
                <a:lnTo>
                  <a:pt x="6268" y="7645458"/>
                </a:lnTo>
                <a:lnTo>
                  <a:pt x="23958" y="7687382"/>
                </a:lnTo>
                <a:lnTo>
                  <a:pt x="51398" y="7722901"/>
                </a:lnTo>
                <a:lnTo>
                  <a:pt x="86916" y="7750343"/>
                </a:lnTo>
                <a:lnTo>
                  <a:pt x="128841" y="7768035"/>
                </a:lnTo>
                <a:lnTo>
                  <a:pt x="175501" y="7774305"/>
                </a:lnTo>
                <a:lnTo>
                  <a:pt x="12389700" y="7774305"/>
                </a:lnTo>
                <a:lnTo>
                  <a:pt x="12436360" y="7768035"/>
                </a:lnTo>
                <a:lnTo>
                  <a:pt x="12478285" y="7750343"/>
                </a:lnTo>
                <a:lnTo>
                  <a:pt x="12513803" y="7722901"/>
                </a:lnTo>
                <a:lnTo>
                  <a:pt x="12541243" y="7687382"/>
                </a:lnTo>
                <a:lnTo>
                  <a:pt x="12558933" y="7645458"/>
                </a:lnTo>
                <a:lnTo>
                  <a:pt x="12565202" y="7598803"/>
                </a:lnTo>
                <a:lnTo>
                  <a:pt x="12565202" y="175501"/>
                </a:lnTo>
                <a:lnTo>
                  <a:pt x="12558933" y="128846"/>
                </a:lnTo>
                <a:lnTo>
                  <a:pt x="12541243" y="86922"/>
                </a:lnTo>
                <a:lnTo>
                  <a:pt x="12513803" y="51403"/>
                </a:lnTo>
                <a:lnTo>
                  <a:pt x="12478285" y="23961"/>
                </a:lnTo>
                <a:lnTo>
                  <a:pt x="12436360" y="6269"/>
                </a:lnTo>
                <a:lnTo>
                  <a:pt x="123897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>
            <a:spLocks noGrp="1"/>
          </p:cNvSpPr>
          <p:nvPr>
            <p:ph type="title"/>
          </p:nvPr>
        </p:nvSpPr>
        <p:spPr>
          <a:xfrm>
            <a:off x="452239" y="1575307"/>
            <a:ext cx="602678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pt-BR" sz="4000" spc="-10" dirty="0"/>
              <a:t>4</a:t>
            </a:r>
            <a:r>
              <a:rPr sz="4000" spc="-10" dirty="0"/>
              <a:t>.</a:t>
            </a:r>
            <a:r>
              <a:rPr sz="4000" spc="-275" dirty="0"/>
              <a:t> </a:t>
            </a:r>
            <a:r>
              <a:rPr lang="pt-BR" sz="4000" spc="130" dirty="0"/>
              <a:t>Tópico 4</a:t>
            </a:r>
            <a:endParaRPr sz="4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3004800" cy="9753600"/>
          </a:xfrm>
          <a:custGeom>
            <a:avLst/>
            <a:gdLst/>
            <a:ahLst/>
            <a:cxnLst/>
            <a:rect l="l" t="t" r="r" b="b"/>
            <a:pathLst>
              <a:path w="13004800" h="9753600">
                <a:moveTo>
                  <a:pt x="13004800" y="0"/>
                </a:moveTo>
                <a:lnTo>
                  <a:pt x="0" y="0"/>
                </a:lnTo>
                <a:lnTo>
                  <a:pt x="0" y="9753600"/>
                </a:lnTo>
                <a:lnTo>
                  <a:pt x="13004800" y="9753600"/>
                </a:lnTo>
                <a:lnTo>
                  <a:pt x="13004800" y="0"/>
                </a:lnTo>
                <a:close/>
              </a:path>
            </a:pathLst>
          </a:custGeom>
          <a:solidFill>
            <a:srgbClr val="E9E8E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96420" y="329171"/>
            <a:ext cx="2411958" cy="865174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0" y="3796414"/>
            <a:ext cx="11430" cy="83820"/>
          </a:xfrm>
          <a:custGeom>
            <a:avLst/>
            <a:gdLst/>
            <a:ahLst/>
            <a:cxnLst/>
            <a:rect l="l" t="t" r="r" b="b"/>
            <a:pathLst>
              <a:path w="11430" h="83820">
                <a:moveTo>
                  <a:pt x="0" y="0"/>
                </a:moveTo>
                <a:lnTo>
                  <a:pt x="0" y="83225"/>
                </a:lnTo>
                <a:lnTo>
                  <a:pt x="547" y="82602"/>
                </a:lnTo>
                <a:lnTo>
                  <a:pt x="11267" y="50962"/>
                </a:lnTo>
                <a:lnTo>
                  <a:pt x="8868" y="17646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88135" y="2706230"/>
            <a:ext cx="166878" cy="166877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244053" y="1783245"/>
            <a:ext cx="94551" cy="94564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77977" y="673557"/>
            <a:ext cx="94564" cy="94564"/>
          </a:xfrm>
          <a:prstGeom prst="rect">
            <a:avLst/>
          </a:prstGeom>
        </p:spPr>
      </p:pic>
      <p:grpSp>
        <p:nvGrpSpPr>
          <p:cNvPr id="8" name="object 8"/>
          <p:cNvGrpSpPr/>
          <p:nvPr/>
        </p:nvGrpSpPr>
        <p:grpSpPr>
          <a:xfrm>
            <a:off x="0" y="0"/>
            <a:ext cx="3656965" cy="3727450"/>
            <a:chOff x="0" y="0"/>
            <a:chExt cx="3656965" cy="3727450"/>
          </a:xfrm>
        </p:grpSpPr>
        <p:pic>
          <p:nvPicPr>
            <p:cNvPr id="9" name="object 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717126" y="777240"/>
              <a:ext cx="94564" cy="94564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0" y="0"/>
              <a:ext cx="3656965" cy="3727450"/>
            </a:xfrm>
            <a:custGeom>
              <a:avLst/>
              <a:gdLst/>
              <a:ahLst/>
              <a:cxnLst/>
              <a:rect l="l" t="t" r="r" b="b"/>
              <a:pathLst>
                <a:path w="3656965" h="3727450">
                  <a:moveTo>
                    <a:pt x="3656622" y="819188"/>
                  </a:moveTo>
                  <a:lnTo>
                    <a:pt x="3653028" y="816978"/>
                  </a:lnTo>
                  <a:lnTo>
                    <a:pt x="3341941" y="12"/>
                  </a:lnTo>
                  <a:lnTo>
                    <a:pt x="3339020" y="12"/>
                  </a:lnTo>
                  <a:lnTo>
                    <a:pt x="3649205" y="814616"/>
                  </a:lnTo>
                  <a:lnTo>
                    <a:pt x="3647236" y="813409"/>
                  </a:lnTo>
                  <a:lnTo>
                    <a:pt x="3647236" y="816597"/>
                  </a:lnTo>
                  <a:lnTo>
                    <a:pt x="2769578" y="829678"/>
                  </a:lnTo>
                  <a:lnTo>
                    <a:pt x="2767317" y="826363"/>
                  </a:lnTo>
                  <a:lnTo>
                    <a:pt x="2781262" y="828522"/>
                  </a:lnTo>
                  <a:lnTo>
                    <a:pt x="2781681" y="825830"/>
                  </a:lnTo>
                  <a:lnTo>
                    <a:pt x="2766288" y="823455"/>
                  </a:lnTo>
                  <a:lnTo>
                    <a:pt x="2766288" y="829729"/>
                  </a:lnTo>
                  <a:lnTo>
                    <a:pt x="2765539" y="829741"/>
                  </a:lnTo>
                  <a:lnTo>
                    <a:pt x="2765590" y="828687"/>
                  </a:lnTo>
                  <a:lnTo>
                    <a:pt x="2766288" y="829729"/>
                  </a:lnTo>
                  <a:lnTo>
                    <a:pt x="2766288" y="823455"/>
                  </a:lnTo>
                  <a:lnTo>
                    <a:pt x="2765844" y="823379"/>
                  </a:lnTo>
                  <a:lnTo>
                    <a:pt x="2796641" y="290677"/>
                  </a:lnTo>
                  <a:lnTo>
                    <a:pt x="3647236" y="816597"/>
                  </a:lnTo>
                  <a:lnTo>
                    <a:pt x="3647236" y="813409"/>
                  </a:lnTo>
                  <a:lnTo>
                    <a:pt x="2797581" y="288048"/>
                  </a:lnTo>
                  <a:lnTo>
                    <a:pt x="3075355" y="12"/>
                  </a:lnTo>
                  <a:lnTo>
                    <a:pt x="3071571" y="12"/>
                  </a:lnTo>
                  <a:lnTo>
                    <a:pt x="2794089" y="287743"/>
                  </a:lnTo>
                  <a:lnTo>
                    <a:pt x="2763291" y="820483"/>
                  </a:lnTo>
                  <a:lnTo>
                    <a:pt x="2762935" y="819975"/>
                  </a:lnTo>
                  <a:lnTo>
                    <a:pt x="2762935" y="827125"/>
                  </a:lnTo>
                  <a:lnTo>
                    <a:pt x="2762808" y="829779"/>
                  </a:lnTo>
                  <a:lnTo>
                    <a:pt x="2762681" y="829792"/>
                  </a:lnTo>
                  <a:lnTo>
                    <a:pt x="2762681" y="832523"/>
                  </a:lnTo>
                  <a:lnTo>
                    <a:pt x="2714256" y="1868830"/>
                  </a:lnTo>
                  <a:lnTo>
                    <a:pt x="2707690" y="1867941"/>
                  </a:lnTo>
                  <a:lnTo>
                    <a:pt x="1875637" y="1420050"/>
                  </a:lnTo>
                  <a:lnTo>
                    <a:pt x="1875396" y="1412240"/>
                  </a:lnTo>
                  <a:lnTo>
                    <a:pt x="2754579" y="832637"/>
                  </a:lnTo>
                  <a:lnTo>
                    <a:pt x="2762681" y="832523"/>
                  </a:lnTo>
                  <a:lnTo>
                    <a:pt x="2762681" y="829792"/>
                  </a:lnTo>
                  <a:lnTo>
                    <a:pt x="2758821" y="829843"/>
                  </a:lnTo>
                  <a:lnTo>
                    <a:pt x="2762935" y="827125"/>
                  </a:lnTo>
                  <a:lnTo>
                    <a:pt x="2762935" y="819975"/>
                  </a:lnTo>
                  <a:lnTo>
                    <a:pt x="2202002" y="0"/>
                  </a:lnTo>
                  <a:lnTo>
                    <a:pt x="2198674" y="0"/>
                  </a:lnTo>
                  <a:lnTo>
                    <a:pt x="2761500" y="822693"/>
                  </a:lnTo>
                  <a:lnTo>
                    <a:pt x="2760688" y="822579"/>
                  </a:lnTo>
                  <a:lnTo>
                    <a:pt x="2760688" y="825334"/>
                  </a:lnTo>
                  <a:lnTo>
                    <a:pt x="1875307" y="1409026"/>
                  </a:lnTo>
                  <a:lnTo>
                    <a:pt x="1872856" y="1326845"/>
                  </a:lnTo>
                  <a:lnTo>
                    <a:pt x="1872856" y="1418564"/>
                  </a:lnTo>
                  <a:lnTo>
                    <a:pt x="1868982" y="1416481"/>
                  </a:lnTo>
                  <a:lnTo>
                    <a:pt x="1872716" y="1414018"/>
                  </a:lnTo>
                  <a:lnTo>
                    <a:pt x="1872856" y="1418564"/>
                  </a:lnTo>
                  <a:lnTo>
                    <a:pt x="1872856" y="1326845"/>
                  </a:lnTo>
                  <a:lnTo>
                    <a:pt x="1872615" y="1318755"/>
                  </a:lnTo>
                  <a:lnTo>
                    <a:pt x="1872615" y="1410804"/>
                  </a:lnTo>
                  <a:lnTo>
                    <a:pt x="1866341" y="1414945"/>
                  </a:lnTo>
                  <a:lnTo>
                    <a:pt x="1450797" y="1133055"/>
                  </a:lnTo>
                  <a:lnTo>
                    <a:pt x="1447076" y="1130541"/>
                  </a:lnTo>
                  <a:lnTo>
                    <a:pt x="1448765" y="1128674"/>
                  </a:lnTo>
                  <a:lnTo>
                    <a:pt x="1846173" y="691362"/>
                  </a:lnTo>
                  <a:lnTo>
                    <a:pt x="1849310" y="697115"/>
                  </a:lnTo>
                  <a:lnTo>
                    <a:pt x="1851317" y="696023"/>
                  </a:lnTo>
                  <a:lnTo>
                    <a:pt x="1872615" y="1410804"/>
                  </a:lnTo>
                  <a:lnTo>
                    <a:pt x="1872615" y="1318755"/>
                  </a:lnTo>
                  <a:lnTo>
                    <a:pt x="1853692" y="684237"/>
                  </a:lnTo>
                  <a:lnTo>
                    <a:pt x="2760688" y="825334"/>
                  </a:lnTo>
                  <a:lnTo>
                    <a:pt x="2760688" y="822579"/>
                  </a:lnTo>
                  <a:lnTo>
                    <a:pt x="1854974" y="681672"/>
                  </a:lnTo>
                  <a:lnTo>
                    <a:pt x="1855482" y="681113"/>
                  </a:lnTo>
                  <a:lnTo>
                    <a:pt x="1851291" y="681316"/>
                  </a:lnTo>
                  <a:lnTo>
                    <a:pt x="1851291" y="695071"/>
                  </a:lnTo>
                  <a:lnTo>
                    <a:pt x="1848104" y="689229"/>
                  </a:lnTo>
                  <a:lnTo>
                    <a:pt x="1851012" y="686028"/>
                  </a:lnTo>
                  <a:lnTo>
                    <a:pt x="1851291" y="695071"/>
                  </a:lnTo>
                  <a:lnTo>
                    <a:pt x="1851291" y="681316"/>
                  </a:lnTo>
                  <a:lnTo>
                    <a:pt x="1849056" y="681418"/>
                  </a:lnTo>
                  <a:lnTo>
                    <a:pt x="1849056" y="684149"/>
                  </a:lnTo>
                  <a:lnTo>
                    <a:pt x="1848446" y="684822"/>
                  </a:lnTo>
                  <a:lnTo>
                    <a:pt x="1848535" y="684174"/>
                  </a:lnTo>
                  <a:lnTo>
                    <a:pt x="1849056" y="684149"/>
                  </a:lnTo>
                  <a:lnTo>
                    <a:pt x="1849056" y="681418"/>
                  </a:lnTo>
                  <a:lnTo>
                    <a:pt x="1947951" y="12"/>
                  </a:lnTo>
                  <a:lnTo>
                    <a:pt x="1945182" y="12"/>
                  </a:lnTo>
                  <a:lnTo>
                    <a:pt x="1846160" y="681558"/>
                  </a:lnTo>
                  <a:lnTo>
                    <a:pt x="1845754" y="681583"/>
                  </a:lnTo>
                  <a:lnTo>
                    <a:pt x="1845754" y="684314"/>
                  </a:lnTo>
                  <a:lnTo>
                    <a:pt x="1845691" y="684809"/>
                  </a:lnTo>
                  <a:lnTo>
                    <a:pt x="1845437" y="684326"/>
                  </a:lnTo>
                  <a:lnTo>
                    <a:pt x="1845754" y="684314"/>
                  </a:lnTo>
                  <a:lnTo>
                    <a:pt x="1845754" y="681583"/>
                  </a:lnTo>
                  <a:lnTo>
                    <a:pt x="1844789" y="681621"/>
                  </a:lnTo>
                  <a:lnTo>
                    <a:pt x="1844789" y="688835"/>
                  </a:lnTo>
                  <a:lnTo>
                    <a:pt x="1445069" y="1128674"/>
                  </a:lnTo>
                  <a:lnTo>
                    <a:pt x="1443545" y="1126756"/>
                  </a:lnTo>
                  <a:lnTo>
                    <a:pt x="1443545" y="1131150"/>
                  </a:lnTo>
                  <a:lnTo>
                    <a:pt x="1303832" y="1828622"/>
                  </a:lnTo>
                  <a:lnTo>
                    <a:pt x="1301940" y="1816798"/>
                  </a:lnTo>
                  <a:lnTo>
                    <a:pt x="1301940" y="1834083"/>
                  </a:lnTo>
                  <a:lnTo>
                    <a:pt x="1300276" y="1833346"/>
                  </a:lnTo>
                  <a:lnTo>
                    <a:pt x="1300276" y="1838756"/>
                  </a:lnTo>
                  <a:lnTo>
                    <a:pt x="404266" y="3093288"/>
                  </a:lnTo>
                  <a:lnTo>
                    <a:pt x="691095" y="2016023"/>
                  </a:lnTo>
                  <a:lnTo>
                    <a:pt x="1300276" y="1838756"/>
                  </a:lnTo>
                  <a:lnTo>
                    <a:pt x="1300276" y="1833346"/>
                  </a:lnTo>
                  <a:lnTo>
                    <a:pt x="1299743" y="1833105"/>
                  </a:lnTo>
                  <a:lnTo>
                    <a:pt x="1299743" y="1836077"/>
                  </a:lnTo>
                  <a:lnTo>
                    <a:pt x="690626" y="2013318"/>
                  </a:lnTo>
                  <a:lnTo>
                    <a:pt x="341807" y="1407464"/>
                  </a:lnTo>
                  <a:lnTo>
                    <a:pt x="1299743" y="1836077"/>
                  </a:lnTo>
                  <a:lnTo>
                    <a:pt x="1299743" y="1833105"/>
                  </a:lnTo>
                  <a:lnTo>
                    <a:pt x="340309" y="1403794"/>
                  </a:lnTo>
                  <a:lnTo>
                    <a:pt x="343077" y="1397139"/>
                  </a:lnTo>
                  <a:lnTo>
                    <a:pt x="1119657" y="717753"/>
                  </a:lnTo>
                  <a:lnTo>
                    <a:pt x="1121257" y="717753"/>
                  </a:lnTo>
                  <a:lnTo>
                    <a:pt x="1120736" y="722198"/>
                  </a:lnTo>
                  <a:lnTo>
                    <a:pt x="1120635" y="722998"/>
                  </a:lnTo>
                  <a:lnTo>
                    <a:pt x="1125143" y="728713"/>
                  </a:lnTo>
                  <a:lnTo>
                    <a:pt x="1301940" y="1834083"/>
                  </a:lnTo>
                  <a:lnTo>
                    <a:pt x="1301940" y="1816798"/>
                  </a:lnTo>
                  <a:lnTo>
                    <a:pt x="1128585" y="733069"/>
                  </a:lnTo>
                  <a:lnTo>
                    <a:pt x="1443545" y="1131150"/>
                  </a:lnTo>
                  <a:lnTo>
                    <a:pt x="1443545" y="1126756"/>
                  </a:lnTo>
                  <a:lnTo>
                    <a:pt x="1127709" y="727570"/>
                  </a:lnTo>
                  <a:lnTo>
                    <a:pt x="1126083" y="717435"/>
                  </a:lnTo>
                  <a:lnTo>
                    <a:pt x="1842414" y="684466"/>
                  </a:lnTo>
                  <a:lnTo>
                    <a:pt x="1844789" y="688835"/>
                  </a:lnTo>
                  <a:lnTo>
                    <a:pt x="1844789" y="681621"/>
                  </a:lnTo>
                  <a:lnTo>
                    <a:pt x="1843976" y="681647"/>
                  </a:lnTo>
                  <a:lnTo>
                    <a:pt x="1472907" y="12"/>
                  </a:lnTo>
                  <a:lnTo>
                    <a:pt x="1469809" y="12"/>
                  </a:lnTo>
                  <a:lnTo>
                    <a:pt x="1840953" y="681786"/>
                  </a:lnTo>
                  <a:lnTo>
                    <a:pt x="1125651" y="714730"/>
                  </a:lnTo>
                  <a:lnTo>
                    <a:pt x="1124902" y="709993"/>
                  </a:lnTo>
                  <a:lnTo>
                    <a:pt x="1207871" y="0"/>
                  </a:lnTo>
                  <a:lnTo>
                    <a:pt x="1205128" y="0"/>
                  </a:lnTo>
                  <a:lnTo>
                    <a:pt x="1124267" y="691883"/>
                  </a:lnTo>
                  <a:lnTo>
                    <a:pt x="1124267" y="723226"/>
                  </a:lnTo>
                  <a:lnTo>
                    <a:pt x="1123467" y="722198"/>
                  </a:lnTo>
                  <a:lnTo>
                    <a:pt x="1123734" y="719912"/>
                  </a:lnTo>
                  <a:lnTo>
                    <a:pt x="1124267" y="723226"/>
                  </a:lnTo>
                  <a:lnTo>
                    <a:pt x="1124267" y="691883"/>
                  </a:lnTo>
                  <a:lnTo>
                    <a:pt x="1121575" y="714908"/>
                  </a:lnTo>
                  <a:lnTo>
                    <a:pt x="1119568" y="715010"/>
                  </a:lnTo>
                  <a:lnTo>
                    <a:pt x="1116952" y="713105"/>
                  </a:lnTo>
                  <a:lnTo>
                    <a:pt x="1116952" y="716483"/>
                  </a:lnTo>
                  <a:lnTo>
                    <a:pt x="345465" y="1391424"/>
                  </a:lnTo>
                  <a:lnTo>
                    <a:pt x="741133" y="442582"/>
                  </a:lnTo>
                  <a:lnTo>
                    <a:pt x="1116952" y="716483"/>
                  </a:lnTo>
                  <a:lnTo>
                    <a:pt x="1116952" y="713105"/>
                  </a:lnTo>
                  <a:lnTo>
                    <a:pt x="742378" y="440118"/>
                  </a:lnTo>
                  <a:lnTo>
                    <a:pt x="1010691" y="12"/>
                  </a:lnTo>
                  <a:lnTo>
                    <a:pt x="1007491" y="12"/>
                  </a:lnTo>
                  <a:lnTo>
                    <a:pt x="739851" y="438988"/>
                  </a:lnTo>
                  <a:lnTo>
                    <a:pt x="738619" y="438823"/>
                  </a:lnTo>
                  <a:lnTo>
                    <a:pt x="738619" y="441566"/>
                  </a:lnTo>
                  <a:lnTo>
                    <a:pt x="339140" y="1399476"/>
                  </a:lnTo>
                  <a:lnTo>
                    <a:pt x="179971" y="362242"/>
                  </a:lnTo>
                  <a:lnTo>
                    <a:pt x="738619" y="441566"/>
                  </a:lnTo>
                  <a:lnTo>
                    <a:pt x="738619" y="438823"/>
                  </a:lnTo>
                  <a:lnTo>
                    <a:pt x="190119" y="360921"/>
                  </a:lnTo>
                  <a:lnTo>
                    <a:pt x="695185" y="0"/>
                  </a:lnTo>
                  <a:lnTo>
                    <a:pt x="690486" y="0"/>
                  </a:lnTo>
                  <a:lnTo>
                    <a:pt x="186207" y="360362"/>
                  </a:lnTo>
                  <a:lnTo>
                    <a:pt x="180492" y="359549"/>
                  </a:lnTo>
                  <a:lnTo>
                    <a:pt x="377761" y="0"/>
                  </a:lnTo>
                  <a:lnTo>
                    <a:pt x="374662" y="0"/>
                  </a:lnTo>
                  <a:lnTo>
                    <a:pt x="176936" y="360387"/>
                  </a:lnTo>
                  <a:lnTo>
                    <a:pt x="337121" y="1404340"/>
                  </a:lnTo>
                  <a:lnTo>
                    <a:pt x="336765" y="1405191"/>
                  </a:lnTo>
                  <a:lnTo>
                    <a:pt x="337553" y="1405547"/>
                  </a:lnTo>
                  <a:lnTo>
                    <a:pt x="688517" y="2015121"/>
                  </a:lnTo>
                  <a:lnTo>
                    <a:pt x="400113" y="3098368"/>
                  </a:lnTo>
                  <a:lnTo>
                    <a:pt x="0" y="2950210"/>
                  </a:lnTo>
                  <a:lnTo>
                    <a:pt x="0" y="2953118"/>
                  </a:lnTo>
                  <a:lnTo>
                    <a:pt x="398970" y="3100857"/>
                  </a:lnTo>
                  <a:lnTo>
                    <a:pt x="0" y="3721849"/>
                  </a:lnTo>
                  <a:lnTo>
                    <a:pt x="0" y="3726904"/>
                  </a:lnTo>
                  <a:lnTo>
                    <a:pt x="401561" y="3101898"/>
                  </a:lnTo>
                  <a:lnTo>
                    <a:pt x="1383195" y="3561384"/>
                  </a:lnTo>
                  <a:lnTo>
                    <a:pt x="1384655" y="3557689"/>
                  </a:lnTo>
                  <a:lnTo>
                    <a:pt x="1692402" y="2784945"/>
                  </a:lnTo>
                  <a:lnTo>
                    <a:pt x="1689074" y="2776804"/>
                  </a:lnTo>
                  <a:lnTo>
                    <a:pt x="1689074" y="2783992"/>
                  </a:lnTo>
                  <a:lnTo>
                    <a:pt x="1688680" y="2784094"/>
                  </a:lnTo>
                  <a:lnTo>
                    <a:pt x="1688680" y="2786900"/>
                  </a:lnTo>
                  <a:lnTo>
                    <a:pt x="1381721" y="3557689"/>
                  </a:lnTo>
                  <a:lnTo>
                    <a:pt x="407962" y="3101898"/>
                  </a:lnTo>
                  <a:lnTo>
                    <a:pt x="405130" y="3100578"/>
                  </a:lnTo>
                  <a:lnTo>
                    <a:pt x="1688680" y="2786900"/>
                  </a:lnTo>
                  <a:lnTo>
                    <a:pt x="1688680" y="2784094"/>
                  </a:lnTo>
                  <a:lnTo>
                    <a:pt x="404253" y="3097987"/>
                  </a:lnTo>
                  <a:lnTo>
                    <a:pt x="1303350" y="1839150"/>
                  </a:lnTo>
                  <a:lnTo>
                    <a:pt x="1689074" y="2783992"/>
                  </a:lnTo>
                  <a:lnTo>
                    <a:pt x="1689074" y="2776804"/>
                  </a:lnTo>
                  <a:lnTo>
                    <a:pt x="1305509" y="1837232"/>
                  </a:lnTo>
                  <a:lnTo>
                    <a:pt x="1307642" y="1836610"/>
                  </a:lnTo>
                  <a:lnTo>
                    <a:pt x="1305242" y="1835543"/>
                  </a:lnTo>
                  <a:lnTo>
                    <a:pt x="1445958" y="1133055"/>
                  </a:lnTo>
                  <a:lnTo>
                    <a:pt x="1865693" y="1417789"/>
                  </a:lnTo>
                  <a:lnTo>
                    <a:pt x="2706624" y="1870468"/>
                  </a:lnTo>
                  <a:lnTo>
                    <a:pt x="3560457" y="1985683"/>
                  </a:lnTo>
                  <a:lnTo>
                    <a:pt x="3558032" y="1982152"/>
                  </a:lnTo>
                  <a:lnTo>
                    <a:pt x="3554730" y="1977326"/>
                  </a:lnTo>
                  <a:lnTo>
                    <a:pt x="3554730" y="1982152"/>
                  </a:lnTo>
                  <a:lnTo>
                    <a:pt x="2716974" y="1869198"/>
                  </a:lnTo>
                  <a:lnTo>
                    <a:pt x="2765412" y="832472"/>
                  </a:lnTo>
                  <a:lnTo>
                    <a:pt x="2768142" y="832434"/>
                  </a:lnTo>
                  <a:lnTo>
                    <a:pt x="3554730" y="1982152"/>
                  </a:lnTo>
                  <a:lnTo>
                    <a:pt x="3554730" y="1977326"/>
                  </a:lnTo>
                  <a:lnTo>
                    <a:pt x="2771432" y="832383"/>
                  </a:lnTo>
                  <a:lnTo>
                    <a:pt x="3656622" y="81918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1" name="object 11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277824" y="8906371"/>
            <a:ext cx="253080" cy="253080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992358" y="8412648"/>
            <a:ext cx="143408" cy="143414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0064068" y="7077889"/>
            <a:ext cx="143413" cy="143409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1644596" y="9022188"/>
            <a:ext cx="143413" cy="143421"/>
          </a:xfrm>
          <a:prstGeom prst="rect">
            <a:avLst/>
          </a:prstGeom>
        </p:spPr>
      </p:pic>
      <p:grpSp>
        <p:nvGrpSpPr>
          <p:cNvPr id="15" name="object 15"/>
          <p:cNvGrpSpPr/>
          <p:nvPr/>
        </p:nvGrpSpPr>
        <p:grpSpPr>
          <a:xfrm>
            <a:off x="4213911" y="5371338"/>
            <a:ext cx="8790940" cy="4382770"/>
            <a:chOff x="4213911" y="5371338"/>
            <a:chExt cx="8790940" cy="4382770"/>
          </a:xfrm>
        </p:grpSpPr>
        <p:pic>
          <p:nvPicPr>
            <p:cNvPr id="16" name="object 1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1380455" y="6010597"/>
              <a:ext cx="251142" cy="251132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4213911" y="5371337"/>
              <a:ext cx="8790940" cy="4382770"/>
            </a:xfrm>
            <a:custGeom>
              <a:avLst/>
              <a:gdLst/>
              <a:ahLst/>
              <a:cxnLst/>
              <a:rect l="l" t="t" r="r" b="b"/>
              <a:pathLst>
                <a:path w="8790940" h="4382770">
                  <a:moveTo>
                    <a:pt x="8790889" y="3976484"/>
                  </a:moveTo>
                  <a:lnTo>
                    <a:pt x="8589213" y="4382262"/>
                  </a:lnTo>
                  <a:lnTo>
                    <a:pt x="8593874" y="4382262"/>
                  </a:lnTo>
                  <a:lnTo>
                    <a:pt x="8790889" y="3985857"/>
                  </a:lnTo>
                  <a:lnTo>
                    <a:pt x="8790889" y="3976484"/>
                  </a:lnTo>
                  <a:close/>
                </a:path>
                <a:path w="8790940" h="4382770">
                  <a:moveTo>
                    <a:pt x="8790889" y="3214319"/>
                  </a:moveTo>
                  <a:lnTo>
                    <a:pt x="8329358" y="3204387"/>
                  </a:lnTo>
                  <a:lnTo>
                    <a:pt x="8134680" y="3200196"/>
                  </a:lnTo>
                  <a:lnTo>
                    <a:pt x="7505763" y="3717112"/>
                  </a:lnTo>
                  <a:lnTo>
                    <a:pt x="7970799" y="1686102"/>
                  </a:lnTo>
                  <a:lnTo>
                    <a:pt x="7970990" y="1685188"/>
                  </a:lnTo>
                  <a:lnTo>
                    <a:pt x="7965834" y="1677949"/>
                  </a:lnTo>
                  <a:lnTo>
                    <a:pt x="7965834" y="1685124"/>
                  </a:lnTo>
                  <a:lnTo>
                    <a:pt x="7965516" y="1685353"/>
                  </a:lnTo>
                  <a:lnTo>
                    <a:pt x="7965516" y="1690395"/>
                  </a:lnTo>
                  <a:lnTo>
                    <a:pt x="7501433" y="3717404"/>
                  </a:lnTo>
                  <a:lnTo>
                    <a:pt x="7498956" y="3713721"/>
                  </a:lnTo>
                  <a:lnTo>
                    <a:pt x="7498956" y="3728161"/>
                  </a:lnTo>
                  <a:lnTo>
                    <a:pt x="7498512" y="3730104"/>
                  </a:lnTo>
                  <a:lnTo>
                    <a:pt x="7497686" y="3729240"/>
                  </a:lnTo>
                  <a:lnTo>
                    <a:pt x="7498956" y="3728161"/>
                  </a:lnTo>
                  <a:lnTo>
                    <a:pt x="7498956" y="3713721"/>
                  </a:lnTo>
                  <a:lnTo>
                    <a:pt x="7497927" y="3712197"/>
                  </a:lnTo>
                  <a:lnTo>
                    <a:pt x="7497927" y="3723602"/>
                  </a:lnTo>
                  <a:lnTo>
                    <a:pt x="7494816" y="3726218"/>
                  </a:lnTo>
                  <a:lnTo>
                    <a:pt x="7490612" y="3721798"/>
                  </a:lnTo>
                  <a:lnTo>
                    <a:pt x="7497927" y="3723602"/>
                  </a:lnTo>
                  <a:lnTo>
                    <a:pt x="7497927" y="3712197"/>
                  </a:lnTo>
                  <a:lnTo>
                    <a:pt x="7497635" y="3711752"/>
                  </a:lnTo>
                  <a:lnTo>
                    <a:pt x="7497635" y="3719245"/>
                  </a:lnTo>
                  <a:lnTo>
                    <a:pt x="5927014" y="3331197"/>
                  </a:lnTo>
                  <a:lnTo>
                    <a:pt x="6716903" y="2556726"/>
                  </a:lnTo>
                  <a:lnTo>
                    <a:pt x="7497635" y="3719245"/>
                  </a:lnTo>
                  <a:lnTo>
                    <a:pt x="7497635" y="3711752"/>
                  </a:lnTo>
                  <a:lnTo>
                    <a:pt x="6721132" y="2555519"/>
                  </a:lnTo>
                  <a:lnTo>
                    <a:pt x="6722275" y="2555506"/>
                  </a:lnTo>
                  <a:lnTo>
                    <a:pt x="6715150" y="2548496"/>
                  </a:lnTo>
                  <a:lnTo>
                    <a:pt x="7965516" y="1690395"/>
                  </a:lnTo>
                  <a:lnTo>
                    <a:pt x="7965516" y="1685353"/>
                  </a:lnTo>
                  <a:lnTo>
                    <a:pt x="6712217" y="2545461"/>
                  </a:lnTo>
                  <a:lnTo>
                    <a:pt x="6712217" y="2551430"/>
                  </a:lnTo>
                  <a:lnTo>
                    <a:pt x="6712090" y="2551442"/>
                  </a:lnTo>
                  <a:lnTo>
                    <a:pt x="6712090" y="2555595"/>
                  </a:lnTo>
                  <a:lnTo>
                    <a:pt x="6702323" y="2565171"/>
                  </a:lnTo>
                  <a:lnTo>
                    <a:pt x="6705549" y="2555646"/>
                  </a:lnTo>
                  <a:lnTo>
                    <a:pt x="6712090" y="2555595"/>
                  </a:lnTo>
                  <a:lnTo>
                    <a:pt x="6712090" y="2551442"/>
                  </a:lnTo>
                  <a:lnTo>
                    <a:pt x="6710845" y="2551455"/>
                  </a:lnTo>
                  <a:lnTo>
                    <a:pt x="6711658" y="2550896"/>
                  </a:lnTo>
                  <a:lnTo>
                    <a:pt x="6712217" y="2551430"/>
                  </a:lnTo>
                  <a:lnTo>
                    <a:pt x="6712217" y="2545461"/>
                  </a:lnTo>
                  <a:lnTo>
                    <a:pt x="6709778" y="2543175"/>
                  </a:lnTo>
                  <a:lnTo>
                    <a:pt x="7311771" y="765556"/>
                  </a:lnTo>
                  <a:lnTo>
                    <a:pt x="7965834" y="1685124"/>
                  </a:lnTo>
                  <a:lnTo>
                    <a:pt x="7965834" y="1677949"/>
                  </a:lnTo>
                  <a:lnTo>
                    <a:pt x="7314006" y="761492"/>
                  </a:lnTo>
                  <a:lnTo>
                    <a:pt x="7316152" y="759929"/>
                  </a:lnTo>
                  <a:lnTo>
                    <a:pt x="7312330" y="759142"/>
                  </a:lnTo>
                  <a:lnTo>
                    <a:pt x="7307021" y="751687"/>
                  </a:lnTo>
                  <a:lnTo>
                    <a:pt x="7307021" y="766584"/>
                  </a:lnTo>
                  <a:lnTo>
                    <a:pt x="6708622" y="2533637"/>
                  </a:lnTo>
                  <a:lnTo>
                    <a:pt x="6708622" y="2547912"/>
                  </a:lnTo>
                  <a:lnTo>
                    <a:pt x="6708038" y="2548318"/>
                  </a:lnTo>
                  <a:lnTo>
                    <a:pt x="6708292" y="2547569"/>
                  </a:lnTo>
                  <a:lnTo>
                    <a:pt x="6708622" y="2547912"/>
                  </a:lnTo>
                  <a:lnTo>
                    <a:pt x="6708622" y="2533637"/>
                  </a:lnTo>
                  <a:lnTo>
                    <a:pt x="6706489" y="2539936"/>
                  </a:lnTo>
                  <a:lnTo>
                    <a:pt x="6705003" y="2538476"/>
                  </a:lnTo>
                  <a:lnTo>
                    <a:pt x="6705003" y="2544318"/>
                  </a:lnTo>
                  <a:lnTo>
                    <a:pt x="6702565" y="2551519"/>
                  </a:lnTo>
                  <a:lnTo>
                    <a:pt x="5795873" y="2558834"/>
                  </a:lnTo>
                  <a:lnTo>
                    <a:pt x="6310808" y="2558834"/>
                  </a:lnTo>
                  <a:lnTo>
                    <a:pt x="6701155" y="2555684"/>
                  </a:lnTo>
                  <a:lnTo>
                    <a:pt x="6697967" y="2565108"/>
                  </a:lnTo>
                  <a:lnTo>
                    <a:pt x="6701244" y="2566225"/>
                  </a:lnTo>
                  <a:lnTo>
                    <a:pt x="5922276" y="3330016"/>
                  </a:lnTo>
                  <a:lnTo>
                    <a:pt x="5918771" y="3329165"/>
                  </a:lnTo>
                  <a:lnTo>
                    <a:pt x="5918771" y="3333458"/>
                  </a:lnTo>
                  <a:lnTo>
                    <a:pt x="5913793" y="3338334"/>
                  </a:lnTo>
                  <a:lnTo>
                    <a:pt x="5912116" y="3331807"/>
                  </a:lnTo>
                  <a:lnTo>
                    <a:pt x="5918771" y="3333458"/>
                  </a:lnTo>
                  <a:lnTo>
                    <a:pt x="5918771" y="3329165"/>
                  </a:lnTo>
                  <a:lnTo>
                    <a:pt x="5911088" y="3327260"/>
                  </a:lnTo>
                  <a:lnTo>
                    <a:pt x="5796038" y="2564333"/>
                  </a:lnTo>
                  <a:lnTo>
                    <a:pt x="5795289" y="2559342"/>
                  </a:lnTo>
                  <a:lnTo>
                    <a:pt x="5795873" y="2558834"/>
                  </a:lnTo>
                  <a:lnTo>
                    <a:pt x="5916892" y="1787944"/>
                  </a:lnTo>
                  <a:lnTo>
                    <a:pt x="5926544" y="1775675"/>
                  </a:lnTo>
                  <a:lnTo>
                    <a:pt x="6705003" y="2544318"/>
                  </a:lnTo>
                  <a:lnTo>
                    <a:pt x="6705003" y="2538476"/>
                  </a:lnTo>
                  <a:lnTo>
                    <a:pt x="5930227" y="1773440"/>
                  </a:lnTo>
                  <a:lnTo>
                    <a:pt x="5929147" y="1772373"/>
                  </a:lnTo>
                  <a:lnTo>
                    <a:pt x="5933643" y="1766646"/>
                  </a:lnTo>
                  <a:lnTo>
                    <a:pt x="7307021" y="766584"/>
                  </a:lnTo>
                  <a:lnTo>
                    <a:pt x="7307021" y="751687"/>
                  </a:lnTo>
                  <a:lnTo>
                    <a:pt x="7306348" y="750735"/>
                  </a:lnTo>
                  <a:lnTo>
                    <a:pt x="7306348" y="757897"/>
                  </a:lnTo>
                  <a:lnTo>
                    <a:pt x="7302208" y="757047"/>
                  </a:lnTo>
                  <a:lnTo>
                    <a:pt x="7302208" y="764921"/>
                  </a:lnTo>
                  <a:lnTo>
                    <a:pt x="5924715" y="1767992"/>
                  </a:lnTo>
                  <a:lnTo>
                    <a:pt x="5922505" y="1765833"/>
                  </a:lnTo>
                  <a:lnTo>
                    <a:pt x="5921311" y="1755584"/>
                  </a:lnTo>
                  <a:lnTo>
                    <a:pt x="5921311" y="1770481"/>
                  </a:lnTo>
                  <a:lnTo>
                    <a:pt x="5921260" y="1775663"/>
                  </a:lnTo>
                  <a:lnTo>
                    <a:pt x="5918225" y="1779524"/>
                  </a:lnTo>
                  <a:lnTo>
                    <a:pt x="5918517" y="1777657"/>
                  </a:lnTo>
                  <a:lnTo>
                    <a:pt x="5921260" y="1775663"/>
                  </a:lnTo>
                  <a:lnTo>
                    <a:pt x="5921260" y="1770519"/>
                  </a:lnTo>
                  <a:lnTo>
                    <a:pt x="5914669" y="1775307"/>
                  </a:lnTo>
                  <a:lnTo>
                    <a:pt x="5912955" y="1786216"/>
                  </a:lnTo>
                  <a:lnTo>
                    <a:pt x="5911634" y="1787906"/>
                  </a:lnTo>
                  <a:lnTo>
                    <a:pt x="5911634" y="1794649"/>
                  </a:lnTo>
                  <a:lnTo>
                    <a:pt x="5791517" y="2559647"/>
                  </a:lnTo>
                  <a:lnTo>
                    <a:pt x="4865179" y="3125101"/>
                  </a:lnTo>
                  <a:lnTo>
                    <a:pt x="5911634" y="1794649"/>
                  </a:lnTo>
                  <a:lnTo>
                    <a:pt x="5911634" y="1787906"/>
                  </a:lnTo>
                  <a:lnTo>
                    <a:pt x="4857153" y="3128607"/>
                  </a:lnTo>
                  <a:lnTo>
                    <a:pt x="4852619" y="3115157"/>
                  </a:lnTo>
                  <a:lnTo>
                    <a:pt x="4852619" y="3128200"/>
                  </a:lnTo>
                  <a:lnTo>
                    <a:pt x="4850219" y="3126765"/>
                  </a:lnTo>
                  <a:lnTo>
                    <a:pt x="4850219" y="3131604"/>
                  </a:lnTo>
                  <a:lnTo>
                    <a:pt x="2516746" y="3426028"/>
                  </a:lnTo>
                  <a:lnTo>
                    <a:pt x="4020934" y="2632367"/>
                  </a:lnTo>
                  <a:lnTo>
                    <a:pt x="4850219" y="3131604"/>
                  </a:lnTo>
                  <a:lnTo>
                    <a:pt x="4850219" y="3126765"/>
                  </a:lnTo>
                  <a:lnTo>
                    <a:pt x="4023487" y="2629039"/>
                  </a:lnTo>
                  <a:lnTo>
                    <a:pt x="4341406" y="1610995"/>
                  </a:lnTo>
                  <a:lnTo>
                    <a:pt x="4852619" y="3128200"/>
                  </a:lnTo>
                  <a:lnTo>
                    <a:pt x="4852619" y="3115157"/>
                  </a:lnTo>
                  <a:lnTo>
                    <a:pt x="4343959" y="1605508"/>
                  </a:lnTo>
                  <a:lnTo>
                    <a:pt x="4354296" y="1601736"/>
                  </a:lnTo>
                  <a:lnTo>
                    <a:pt x="5919571" y="1768792"/>
                  </a:lnTo>
                  <a:lnTo>
                    <a:pt x="5921311" y="1770481"/>
                  </a:lnTo>
                  <a:lnTo>
                    <a:pt x="5921311" y="1755584"/>
                  </a:lnTo>
                  <a:lnTo>
                    <a:pt x="5918149" y="1728431"/>
                  </a:lnTo>
                  <a:lnTo>
                    <a:pt x="5918149" y="1764461"/>
                  </a:lnTo>
                  <a:lnTo>
                    <a:pt x="4363161" y="1598485"/>
                  </a:lnTo>
                  <a:lnTo>
                    <a:pt x="5836082" y="1059776"/>
                  </a:lnTo>
                  <a:lnTo>
                    <a:pt x="5918149" y="1764461"/>
                  </a:lnTo>
                  <a:lnTo>
                    <a:pt x="5918149" y="1728431"/>
                  </a:lnTo>
                  <a:lnTo>
                    <a:pt x="5840133" y="1058583"/>
                  </a:lnTo>
                  <a:lnTo>
                    <a:pt x="7302208" y="764921"/>
                  </a:lnTo>
                  <a:lnTo>
                    <a:pt x="7302208" y="757047"/>
                  </a:lnTo>
                  <a:lnTo>
                    <a:pt x="7300709" y="756729"/>
                  </a:lnTo>
                  <a:lnTo>
                    <a:pt x="7300709" y="760984"/>
                  </a:lnTo>
                  <a:lnTo>
                    <a:pt x="5838787" y="1054595"/>
                  </a:lnTo>
                  <a:lnTo>
                    <a:pt x="5834621" y="1048575"/>
                  </a:lnTo>
                  <a:lnTo>
                    <a:pt x="5834621" y="1055878"/>
                  </a:lnTo>
                  <a:lnTo>
                    <a:pt x="4347565" y="1599755"/>
                  </a:lnTo>
                  <a:lnTo>
                    <a:pt x="5345239" y="347700"/>
                  </a:lnTo>
                  <a:lnTo>
                    <a:pt x="5834621" y="1055878"/>
                  </a:lnTo>
                  <a:lnTo>
                    <a:pt x="5834621" y="1048575"/>
                  </a:lnTo>
                  <a:lnTo>
                    <a:pt x="5357228" y="357708"/>
                  </a:lnTo>
                  <a:lnTo>
                    <a:pt x="7300709" y="760984"/>
                  </a:lnTo>
                  <a:lnTo>
                    <a:pt x="7300709" y="756729"/>
                  </a:lnTo>
                  <a:lnTo>
                    <a:pt x="5353786" y="352729"/>
                  </a:lnTo>
                  <a:lnTo>
                    <a:pt x="5348795" y="345490"/>
                  </a:lnTo>
                  <a:lnTo>
                    <a:pt x="6718224" y="4686"/>
                  </a:lnTo>
                  <a:lnTo>
                    <a:pt x="7277811" y="717765"/>
                  </a:lnTo>
                  <a:lnTo>
                    <a:pt x="7306348" y="757897"/>
                  </a:lnTo>
                  <a:lnTo>
                    <a:pt x="7306348" y="750735"/>
                  </a:lnTo>
                  <a:lnTo>
                    <a:pt x="7281138" y="715276"/>
                  </a:lnTo>
                  <a:lnTo>
                    <a:pt x="6723507" y="4686"/>
                  </a:lnTo>
                  <a:lnTo>
                    <a:pt x="6719837" y="0"/>
                  </a:lnTo>
                  <a:lnTo>
                    <a:pt x="5344185" y="342328"/>
                  </a:lnTo>
                  <a:lnTo>
                    <a:pt x="4340060" y="1602498"/>
                  </a:lnTo>
                  <a:lnTo>
                    <a:pt x="4338713" y="1602994"/>
                  </a:lnTo>
                  <a:lnTo>
                    <a:pt x="4339133" y="1604276"/>
                  </a:lnTo>
                  <a:lnTo>
                    <a:pt x="4019283" y="2628519"/>
                  </a:lnTo>
                  <a:lnTo>
                    <a:pt x="2506764" y="3426599"/>
                  </a:lnTo>
                  <a:lnTo>
                    <a:pt x="2174595" y="2620962"/>
                  </a:lnTo>
                  <a:lnTo>
                    <a:pt x="2170747" y="2622550"/>
                  </a:lnTo>
                  <a:lnTo>
                    <a:pt x="2502801" y="3427895"/>
                  </a:lnTo>
                  <a:lnTo>
                    <a:pt x="1196644" y="3658362"/>
                  </a:lnTo>
                  <a:lnTo>
                    <a:pt x="2176894" y="2615438"/>
                  </a:lnTo>
                  <a:lnTo>
                    <a:pt x="2170493" y="2611132"/>
                  </a:lnTo>
                  <a:lnTo>
                    <a:pt x="2170493" y="2616149"/>
                  </a:lnTo>
                  <a:lnTo>
                    <a:pt x="1193126" y="3656025"/>
                  </a:lnTo>
                  <a:lnTo>
                    <a:pt x="1359966" y="2070823"/>
                  </a:lnTo>
                  <a:lnTo>
                    <a:pt x="2170493" y="2616149"/>
                  </a:lnTo>
                  <a:lnTo>
                    <a:pt x="2170493" y="2611132"/>
                  </a:lnTo>
                  <a:lnTo>
                    <a:pt x="1365110" y="2069261"/>
                  </a:lnTo>
                  <a:lnTo>
                    <a:pt x="1358874" y="2065058"/>
                  </a:lnTo>
                  <a:lnTo>
                    <a:pt x="1355940" y="2065159"/>
                  </a:lnTo>
                  <a:lnTo>
                    <a:pt x="1355940" y="2069325"/>
                  </a:lnTo>
                  <a:lnTo>
                    <a:pt x="1188935" y="3656165"/>
                  </a:lnTo>
                  <a:lnTo>
                    <a:pt x="8229" y="2113623"/>
                  </a:lnTo>
                  <a:lnTo>
                    <a:pt x="1355940" y="2069325"/>
                  </a:lnTo>
                  <a:lnTo>
                    <a:pt x="1355940" y="2065159"/>
                  </a:lnTo>
                  <a:lnTo>
                    <a:pt x="0" y="2109724"/>
                  </a:lnTo>
                  <a:lnTo>
                    <a:pt x="1187881" y="3661626"/>
                  </a:lnTo>
                  <a:lnTo>
                    <a:pt x="1187119" y="3662413"/>
                  </a:lnTo>
                  <a:lnTo>
                    <a:pt x="1190155" y="3665283"/>
                  </a:lnTo>
                  <a:lnTo>
                    <a:pt x="1191882" y="3663429"/>
                  </a:lnTo>
                  <a:lnTo>
                    <a:pt x="1219593" y="3658539"/>
                  </a:lnTo>
                  <a:lnTo>
                    <a:pt x="1220597" y="3658362"/>
                  </a:lnTo>
                  <a:lnTo>
                    <a:pt x="2504287" y="3431870"/>
                  </a:lnTo>
                  <a:lnTo>
                    <a:pt x="2806560" y="4382262"/>
                  </a:lnTo>
                  <a:lnTo>
                    <a:pt x="2810941" y="4382262"/>
                  </a:lnTo>
                  <a:lnTo>
                    <a:pt x="2509494" y="3434537"/>
                  </a:lnTo>
                  <a:lnTo>
                    <a:pt x="3939197" y="4382262"/>
                  </a:lnTo>
                  <a:lnTo>
                    <a:pt x="3946741" y="4382262"/>
                  </a:lnTo>
                  <a:lnTo>
                    <a:pt x="2511526" y="3430879"/>
                  </a:lnTo>
                  <a:lnTo>
                    <a:pt x="4852911" y="3135452"/>
                  </a:lnTo>
                  <a:lnTo>
                    <a:pt x="4269752" y="4382262"/>
                  </a:lnTo>
                  <a:lnTo>
                    <a:pt x="4274350" y="4382262"/>
                  </a:lnTo>
                  <a:lnTo>
                    <a:pt x="4857305" y="3135884"/>
                  </a:lnTo>
                  <a:lnTo>
                    <a:pt x="4860201" y="3137611"/>
                  </a:lnTo>
                  <a:lnTo>
                    <a:pt x="4858918" y="3133814"/>
                  </a:lnTo>
                  <a:lnTo>
                    <a:pt x="5791835" y="2564333"/>
                  </a:lnTo>
                  <a:lnTo>
                    <a:pt x="5907100" y="3328632"/>
                  </a:lnTo>
                  <a:lnTo>
                    <a:pt x="5907227" y="3329457"/>
                  </a:lnTo>
                  <a:lnTo>
                    <a:pt x="6178181" y="4382262"/>
                  </a:lnTo>
                  <a:lnTo>
                    <a:pt x="6182487" y="4382262"/>
                  </a:lnTo>
                  <a:lnTo>
                    <a:pt x="5914987" y="3342983"/>
                  </a:lnTo>
                  <a:lnTo>
                    <a:pt x="5923508" y="3334626"/>
                  </a:lnTo>
                  <a:lnTo>
                    <a:pt x="7483107" y="3719944"/>
                  </a:lnTo>
                  <a:lnTo>
                    <a:pt x="7491628" y="3728897"/>
                  </a:lnTo>
                  <a:lnTo>
                    <a:pt x="6714401" y="4382262"/>
                  </a:lnTo>
                  <a:lnTo>
                    <a:pt x="6720865" y="4382262"/>
                  </a:lnTo>
                  <a:lnTo>
                    <a:pt x="7494486" y="3731920"/>
                  </a:lnTo>
                  <a:lnTo>
                    <a:pt x="7497394" y="3734968"/>
                  </a:lnTo>
                  <a:lnTo>
                    <a:pt x="7349210" y="4382262"/>
                  </a:lnTo>
                  <a:lnTo>
                    <a:pt x="7353478" y="4382262"/>
                  </a:lnTo>
                  <a:lnTo>
                    <a:pt x="7500848" y="3738588"/>
                  </a:lnTo>
                  <a:lnTo>
                    <a:pt x="8113395" y="4382262"/>
                  </a:lnTo>
                  <a:lnTo>
                    <a:pt x="8119148" y="4382262"/>
                  </a:lnTo>
                  <a:lnTo>
                    <a:pt x="7501953" y="3733736"/>
                  </a:lnTo>
                  <a:lnTo>
                    <a:pt x="7503338" y="3727729"/>
                  </a:lnTo>
                  <a:lnTo>
                    <a:pt x="7515352" y="3745598"/>
                  </a:lnTo>
                  <a:lnTo>
                    <a:pt x="7518806" y="3743261"/>
                  </a:lnTo>
                  <a:lnTo>
                    <a:pt x="7505166" y="3722967"/>
                  </a:lnTo>
                  <a:lnTo>
                    <a:pt x="8134020" y="3206127"/>
                  </a:lnTo>
                  <a:lnTo>
                    <a:pt x="8362607" y="4382262"/>
                  </a:lnTo>
                  <a:lnTo>
                    <a:pt x="8366849" y="4382262"/>
                  </a:lnTo>
                  <a:lnTo>
                    <a:pt x="8137919" y="3204438"/>
                  </a:lnTo>
                  <a:lnTo>
                    <a:pt x="8790889" y="3218484"/>
                  </a:lnTo>
                  <a:lnTo>
                    <a:pt x="8790889" y="321431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8" name="object 18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6329448" y="1451240"/>
            <a:ext cx="253080" cy="253082"/>
          </a:xfrm>
          <a:prstGeom prst="rect">
            <a:avLst/>
          </a:prstGeom>
        </p:spPr>
      </p:pic>
      <p:pic>
        <p:nvPicPr>
          <p:cNvPr id="19" name="object 19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9307828" y="2321658"/>
            <a:ext cx="253090" cy="253084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10043982" y="957524"/>
            <a:ext cx="143408" cy="143411"/>
          </a:xfrm>
          <a:prstGeom prst="rect">
            <a:avLst/>
          </a:prstGeom>
        </p:spPr>
      </p:pic>
      <p:grpSp>
        <p:nvGrpSpPr>
          <p:cNvPr id="21" name="object 21"/>
          <p:cNvGrpSpPr/>
          <p:nvPr/>
        </p:nvGrpSpPr>
        <p:grpSpPr>
          <a:xfrm>
            <a:off x="5265534" y="0"/>
            <a:ext cx="7739380" cy="3733165"/>
            <a:chOff x="5265534" y="0"/>
            <a:chExt cx="7739380" cy="3733165"/>
          </a:xfrm>
        </p:grpSpPr>
        <p:pic>
          <p:nvPicPr>
            <p:cNvPr id="22" name="object 22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2696156" y="1567062"/>
              <a:ext cx="143413" cy="143414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5265534" y="0"/>
              <a:ext cx="7739380" cy="3733165"/>
            </a:xfrm>
            <a:custGeom>
              <a:avLst/>
              <a:gdLst/>
              <a:ahLst/>
              <a:cxnLst/>
              <a:rect l="l" t="t" r="r" b="b"/>
              <a:pathLst>
                <a:path w="7739380" h="3733165">
                  <a:moveTo>
                    <a:pt x="7739266" y="594855"/>
                  </a:moveTo>
                  <a:lnTo>
                    <a:pt x="7501433" y="1633601"/>
                  </a:lnTo>
                  <a:lnTo>
                    <a:pt x="7498956" y="1629918"/>
                  </a:lnTo>
                  <a:lnTo>
                    <a:pt x="7498956" y="1644370"/>
                  </a:lnTo>
                  <a:lnTo>
                    <a:pt x="7498512" y="1646301"/>
                  </a:lnTo>
                  <a:lnTo>
                    <a:pt x="7497686" y="1645437"/>
                  </a:lnTo>
                  <a:lnTo>
                    <a:pt x="7498956" y="1644370"/>
                  </a:lnTo>
                  <a:lnTo>
                    <a:pt x="7498956" y="1629918"/>
                  </a:lnTo>
                  <a:lnTo>
                    <a:pt x="7497927" y="1628394"/>
                  </a:lnTo>
                  <a:lnTo>
                    <a:pt x="7497927" y="1639824"/>
                  </a:lnTo>
                  <a:lnTo>
                    <a:pt x="7497394" y="1640281"/>
                  </a:lnTo>
                  <a:lnTo>
                    <a:pt x="7497394" y="1651152"/>
                  </a:lnTo>
                  <a:lnTo>
                    <a:pt x="7023113" y="3722776"/>
                  </a:lnTo>
                  <a:lnTo>
                    <a:pt x="6282525" y="2666987"/>
                  </a:lnTo>
                  <a:lnTo>
                    <a:pt x="7494511" y="1648117"/>
                  </a:lnTo>
                  <a:lnTo>
                    <a:pt x="7497394" y="1651152"/>
                  </a:lnTo>
                  <a:lnTo>
                    <a:pt x="7497394" y="1640281"/>
                  </a:lnTo>
                  <a:lnTo>
                    <a:pt x="7494829" y="1642427"/>
                  </a:lnTo>
                  <a:lnTo>
                    <a:pt x="7491641" y="1639087"/>
                  </a:lnTo>
                  <a:lnTo>
                    <a:pt x="7491641" y="1645107"/>
                  </a:lnTo>
                  <a:lnTo>
                    <a:pt x="6280124" y="2663558"/>
                  </a:lnTo>
                  <a:lnTo>
                    <a:pt x="6274320" y="2655278"/>
                  </a:lnTo>
                  <a:lnTo>
                    <a:pt x="5914987" y="1259192"/>
                  </a:lnTo>
                  <a:lnTo>
                    <a:pt x="5923508" y="1250835"/>
                  </a:lnTo>
                  <a:lnTo>
                    <a:pt x="7483145" y="1636179"/>
                  </a:lnTo>
                  <a:lnTo>
                    <a:pt x="7491641" y="1645107"/>
                  </a:lnTo>
                  <a:lnTo>
                    <a:pt x="7491641" y="1639087"/>
                  </a:lnTo>
                  <a:lnTo>
                    <a:pt x="7490638" y="1638033"/>
                  </a:lnTo>
                  <a:lnTo>
                    <a:pt x="7497927" y="1639824"/>
                  </a:lnTo>
                  <a:lnTo>
                    <a:pt x="7497927" y="1628394"/>
                  </a:lnTo>
                  <a:lnTo>
                    <a:pt x="7497661" y="1627987"/>
                  </a:lnTo>
                  <a:lnTo>
                    <a:pt x="7497661" y="1635467"/>
                  </a:lnTo>
                  <a:lnTo>
                    <a:pt x="5927014" y="1247406"/>
                  </a:lnTo>
                  <a:lnTo>
                    <a:pt x="6716916" y="472935"/>
                  </a:lnTo>
                  <a:lnTo>
                    <a:pt x="7497661" y="1635467"/>
                  </a:lnTo>
                  <a:lnTo>
                    <a:pt x="7497661" y="1627987"/>
                  </a:lnTo>
                  <a:lnTo>
                    <a:pt x="6721145" y="471728"/>
                  </a:lnTo>
                  <a:lnTo>
                    <a:pt x="6722275" y="471716"/>
                  </a:lnTo>
                  <a:lnTo>
                    <a:pt x="6715163" y="464705"/>
                  </a:lnTo>
                  <a:lnTo>
                    <a:pt x="7392263" y="12"/>
                  </a:lnTo>
                  <a:lnTo>
                    <a:pt x="7384897" y="12"/>
                  </a:lnTo>
                  <a:lnTo>
                    <a:pt x="6712217" y="461670"/>
                  </a:lnTo>
                  <a:lnTo>
                    <a:pt x="6712217" y="467639"/>
                  </a:lnTo>
                  <a:lnTo>
                    <a:pt x="6712090" y="467652"/>
                  </a:lnTo>
                  <a:lnTo>
                    <a:pt x="6712090" y="471805"/>
                  </a:lnTo>
                  <a:lnTo>
                    <a:pt x="6702298" y="481406"/>
                  </a:lnTo>
                  <a:lnTo>
                    <a:pt x="6705536" y="471855"/>
                  </a:lnTo>
                  <a:lnTo>
                    <a:pt x="6712090" y="471805"/>
                  </a:lnTo>
                  <a:lnTo>
                    <a:pt x="6712090" y="467652"/>
                  </a:lnTo>
                  <a:lnTo>
                    <a:pt x="6710858" y="467664"/>
                  </a:lnTo>
                  <a:lnTo>
                    <a:pt x="6711670" y="467106"/>
                  </a:lnTo>
                  <a:lnTo>
                    <a:pt x="6712217" y="467639"/>
                  </a:lnTo>
                  <a:lnTo>
                    <a:pt x="6712217" y="461670"/>
                  </a:lnTo>
                  <a:lnTo>
                    <a:pt x="6709765" y="459371"/>
                  </a:lnTo>
                  <a:lnTo>
                    <a:pt x="6865340" y="0"/>
                  </a:lnTo>
                  <a:lnTo>
                    <a:pt x="6860946" y="0"/>
                  </a:lnTo>
                  <a:lnTo>
                    <a:pt x="6708622" y="449783"/>
                  </a:lnTo>
                  <a:lnTo>
                    <a:pt x="6708622" y="464121"/>
                  </a:lnTo>
                  <a:lnTo>
                    <a:pt x="6708013" y="464540"/>
                  </a:lnTo>
                  <a:lnTo>
                    <a:pt x="6708280" y="463765"/>
                  </a:lnTo>
                  <a:lnTo>
                    <a:pt x="6708622" y="464121"/>
                  </a:lnTo>
                  <a:lnTo>
                    <a:pt x="6708622" y="449783"/>
                  </a:lnTo>
                  <a:lnTo>
                    <a:pt x="6706476" y="456120"/>
                  </a:lnTo>
                  <a:lnTo>
                    <a:pt x="6244539" y="0"/>
                  </a:lnTo>
                  <a:lnTo>
                    <a:pt x="6238595" y="0"/>
                  </a:lnTo>
                  <a:lnTo>
                    <a:pt x="6704990" y="460514"/>
                  </a:lnTo>
                  <a:lnTo>
                    <a:pt x="6702539" y="467728"/>
                  </a:lnTo>
                  <a:lnTo>
                    <a:pt x="5795873" y="475043"/>
                  </a:lnTo>
                  <a:lnTo>
                    <a:pt x="6310808" y="475043"/>
                  </a:lnTo>
                  <a:lnTo>
                    <a:pt x="6701129" y="471893"/>
                  </a:lnTo>
                  <a:lnTo>
                    <a:pt x="6697942" y="481330"/>
                  </a:lnTo>
                  <a:lnTo>
                    <a:pt x="6701231" y="482447"/>
                  </a:lnTo>
                  <a:lnTo>
                    <a:pt x="5922276" y="1246225"/>
                  </a:lnTo>
                  <a:lnTo>
                    <a:pt x="5918771" y="1245374"/>
                  </a:lnTo>
                  <a:lnTo>
                    <a:pt x="5918771" y="1249667"/>
                  </a:lnTo>
                  <a:lnTo>
                    <a:pt x="5913793" y="1254544"/>
                  </a:lnTo>
                  <a:lnTo>
                    <a:pt x="5912104" y="1248016"/>
                  </a:lnTo>
                  <a:lnTo>
                    <a:pt x="5918771" y="1249667"/>
                  </a:lnTo>
                  <a:lnTo>
                    <a:pt x="5918771" y="1245374"/>
                  </a:lnTo>
                  <a:lnTo>
                    <a:pt x="5911088" y="1243469"/>
                  </a:lnTo>
                  <a:lnTo>
                    <a:pt x="5796038" y="480568"/>
                  </a:lnTo>
                  <a:lnTo>
                    <a:pt x="5795289" y="475551"/>
                  </a:lnTo>
                  <a:lnTo>
                    <a:pt x="5795873" y="475043"/>
                  </a:lnTo>
                  <a:lnTo>
                    <a:pt x="5870448" y="0"/>
                  </a:lnTo>
                  <a:lnTo>
                    <a:pt x="5866231" y="0"/>
                  </a:lnTo>
                  <a:lnTo>
                    <a:pt x="5791517" y="475894"/>
                  </a:lnTo>
                  <a:lnTo>
                    <a:pt x="4865116" y="1041374"/>
                  </a:lnTo>
                  <a:lnTo>
                    <a:pt x="5684190" y="0"/>
                  </a:lnTo>
                  <a:lnTo>
                    <a:pt x="5678894" y="0"/>
                  </a:lnTo>
                  <a:lnTo>
                    <a:pt x="4857140" y="1044803"/>
                  </a:lnTo>
                  <a:lnTo>
                    <a:pt x="4852936" y="1032332"/>
                  </a:lnTo>
                  <a:lnTo>
                    <a:pt x="4852936" y="1051648"/>
                  </a:lnTo>
                  <a:lnTo>
                    <a:pt x="4193311" y="2461920"/>
                  </a:lnTo>
                  <a:lnTo>
                    <a:pt x="4189666" y="2459507"/>
                  </a:lnTo>
                  <a:lnTo>
                    <a:pt x="4189666" y="2464511"/>
                  </a:lnTo>
                  <a:lnTo>
                    <a:pt x="3008096" y="2918358"/>
                  </a:lnTo>
                  <a:lnTo>
                    <a:pt x="2509482" y="1350733"/>
                  </a:lnTo>
                  <a:lnTo>
                    <a:pt x="4189666" y="2464511"/>
                  </a:lnTo>
                  <a:lnTo>
                    <a:pt x="4189666" y="2459507"/>
                  </a:lnTo>
                  <a:lnTo>
                    <a:pt x="2511514" y="1347076"/>
                  </a:lnTo>
                  <a:lnTo>
                    <a:pt x="4852936" y="1051648"/>
                  </a:lnTo>
                  <a:lnTo>
                    <a:pt x="4852936" y="1032332"/>
                  </a:lnTo>
                  <a:lnTo>
                    <a:pt x="4505109" y="0"/>
                  </a:lnTo>
                  <a:lnTo>
                    <a:pt x="4500715" y="0"/>
                  </a:lnTo>
                  <a:lnTo>
                    <a:pt x="4852606" y="1044397"/>
                  </a:lnTo>
                  <a:lnTo>
                    <a:pt x="4850168" y="1042936"/>
                  </a:lnTo>
                  <a:lnTo>
                    <a:pt x="4850168" y="1047800"/>
                  </a:lnTo>
                  <a:lnTo>
                    <a:pt x="2516848" y="1342212"/>
                  </a:lnTo>
                  <a:lnTo>
                    <a:pt x="4020934" y="548589"/>
                  </a:lnTo>
                  <a:lnTo>
                    <a:pt x="4850168" y="1047800"/>
                  </a:lnTo>
                  <a:lnTo>
                    <a:pt x="4850168" y="1042936"/>
                  </a:lnTo>
                  <a:lnTo>
                    <a:pt x="4023487" y="545261"/>
                  </a:lnTo>
                  <a:lnTo>
                    <a:pt x="4193756" y="12"/>
                  </a:lnTo>
                  <a:lnTo>
                    <a:pt x="4189387" y="12"/>
                  </a:lnTo>
                  <a:lnTo>
                    <a:pt x="4019283" y="544741"/>
                  </a:lnTo>
                  <a:lnTo>
                    <a:pt x="2506764" y="1342821"/>
                  </a:lnTo>
                  <a:lnTo>
                    <a:pt x="2174595" y="537197"/>
                  </a:lnTo>
                  <a:lnTo>
                    <a:pt x="2170747" y="538784"/>
                  </a:lnTo>
                  <a:lnTo>
                    <a:pt x="2502801" y="1344129"/>
                  </a:lnTo>
                  <a:lnTo>
                    <a:pt x="1196644" y="1574584"/>
                  </a:lnTo>
                  <a:lnTo>
                    <a:pt x="2176894" y="531660"/>
                  </a:lnTo>
                  <a:lnTo>
                    <a:pt x="1386700" y="12"/>
                  </a:lnTo>
                  <a:lnTo>
                    <a:pt x="1379258" y="12"/>
                  </a:lnTo>
                  <a:lnTo>
                    <a:pt x="2170493" y="532384"/>
                  </a:lnTo>
                  <a:lnTo>
                    <a:pt x="1193114" y="1572260"/>
                  </a:lnTo>
                  <a:lnTo>
                    <a:pt x="1358607" y="0"/>
                  </a:lnTo>
                  <a:lnTo>
                    <a:pt x="1354416" y="0"/>
                  </a:lnTo>
                  <a:lnTo>
                    <a:pt x="1188923" y="1572361"/>
                  </a:lnTo>
                  <a:lnTo>
                    <a:pt x="8229" y="29845"/>
                  </a:lnTo>
                  <a:lnTo>
                    <a:pt x="915708" y="12"/>
                  </a:lnTo>
                  <a:lnTo>
                    <a:pt x="788962" y="12"/>
                  </a:lnTo>
                  <a:lnTo>
                    <a:pt x="0" y="25946"/>
                  </a:lnTo>
                  <a:lnTo>
                    <a:pt x="1187881" y="1577835"/>
                  </a:lnTo>
                  <a:lnTo>
                    <a:pt x="1187119" y="1578648"/>
                  </a:lnTo>
                  <a:lnTo>
                    <a:pt x="1190155" y="1581505"/>
                  </a:lnTo>
                  <a:lnTo>
                    <a:pt x="1191882" y="1579651"/>
                  </a:lnTo>
                  <a:lnTo>
                    <a:pt x="1219593" y="1574761"/>
                  </a:lnTo>
                  <a:lnTo>
                    <a:pt x="1220597" y="1574584"/>
                  </a:lnTo>
                  <a:lnTo>
                    <a:pt x="2504287" y="1348092"/>
                  </a:lnTo>
                  <a:lnTo>
                    <a:pt x="3004782" y="2921736"/>
                  </a:lnTo>
                  <a:lnTo>
                    <a:pt x="3005467" y="2923844"/>
                  </a:lnTo>
                  <a:lnTo>
                    <a:pt x="3019742" y="2918358"/>
                  </a:lnTo>
                  <a:lnTo>
                    <a:pt x="4195711" y="2466657"/>
                  </a:lnTo>
                  <a:lnTo>
                    <a:pt x="4857305" y="1052093"/>
                  </a:lnTo>
                  <a:lnTo>
                    <a:pt x="4860188" y="1053820"/>
                  </a:lnTo>
                  <a:lnTo>
                    <a:pt x="4858905" y="1050036"/>
                  </a:lnTo>
                  <a:lnTo>
                    <a:pt x="5791835" y="480568"/>
                  </a:lnTo>
                  <a:lnTo>
                    <a:pt x="5907100" y="1244854"/>
                  </a:lnTo>
                  <a:lnTo>
                    <a:pt x="5907227" y="1245692"/>
                  </a:lnTo>
                  <a:lnTo>
                    <a:pt x="6270371" y="2656675"/>
                  </a:lnTo>
                  <a:lnTo>
                    <a:pt x="7025081" y="3732834"/>
                  </a:lnTo>
                  <a:lnTo>
                    <a:pt x="7027380" y="3722776"/>
                  </a:lnTo>
                  <a:lnTo>
                    <a:pt x="7500861" y="1654784"/>
                  </a:lnTo>
                  <a:lnTo>
                    <a:pt x="7739253" y="1905292"/>
                  </a:lnTo>
                  <a:lnTo>
                    <a:pt x="7739253" y="1899272"/>
                  </a:lnTo>
                  <a:lnTo>
                    <a:pt x="7501966" y="1649933"/>
                  </a:lnTo>
                  <a:lnTo>
                    <a:pt x="7503350" y="1643926"/>
                  </a:lnTo>
                  <a:lnTo>
                    <a:pt x="7515365" y="1661795"/>
                  </a:lnTo>
                  <a:lnTo>
                    <a:pt x="7518819" y="1659470"/>
                  </a:lnTo>
                  <a:lnTo>
                    <a:pt x="7505166" y="1639189"/>
                  </a:lnTo>
                  <a:lnTo>
                    <a:pt x="7739253" y="1446784"/>
                  </a:lnTo>
                  <a:lnTo>
                    <a:pt x="7739253" y="1441399"/>
                  </a:lnTo>
                  <a:lnTo>
                    <a:pt x="7505763" y="1633321"/>
                  </a:lnTo>
                  <a:lnTo>
                    <a:pt x="7739266" y="613562"/>
                  </a:lnTo>
                  <a:lnTo>
                    <a:pt x="7739266" y="59485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4" name="object 24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642406" y="1431634"/>
            <a:ext cx="147785" cy="147788"/>
          </a:xfrm>
          <a:prstGeom prst="rect">
            <a:avLst/>
          </a:prstGeom>
        </p:spPr>
      </p:pic>
      <p:pic>
        <p:nvPicPr>
          <p:cNvPr id="25" name="object 25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2455087" y="1315618"/>
            <a:ext cx="147783" cy="147789"/>
          </a:xfrm>
          <a:prstGeom prst="rect">
            <a:avLst/>
          </a:prstGeom>
        </p:spPr>
      </p:pic>
      <p:pic>
        <p:nvPicPr>
          <p:cNvPr id="26" name="object 26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2578542" y="430783"/>
            <a:ext cx="83748" cy="83745"/>
          </a:xfrm>
          <a:prstGeom prst="rect">
            <a:avLst/>
          </a:prstGeom>
        </p:spPr>
      </p:pic>
      <p:grpSp>
        <p:nvGrpSpPr>
          <p:cNvPr id="27" name="object 27"/>
          <p:cNvGrpSpPr/>
          <p:nvPr/>
        </p:nvGrpSpPr>
        <p:grpSpPr>
          <a:xfrm>
            <a:off x="0" y="0"/>
            <a:ext cx="4982210" cy="1884045"/>
            <a:chOff x="0" y="0"/>
            <a:chExt cx="4982210" cy="1884045"/>
          </a:xfrm>
        </p:grpSpPr>
        <p:pic>
          <p:nvPicPr>
            <p:cNvPr id="28" name="object 28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4159661" y="236364"/>
              <a:ext cx="83742" cy="83742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0" y="0"/>
              <a:ext cx="4982210" cy="1884045"/>
            </a:xfrm>
            <a:custGeom>
              <a:avLst/>
              <a:gdLst/>
              <a:ahLst/>
              <a:cxnLst/>
              <a:rect l="l" t="t" r="r" b="b"/>
              <a:pathLst>
                <a:path w="4982210" h="1884045">
                  <a:moveTo>
                    <a:pt x="3015081" y="0"/>
                  </a:moveTo>
                  <a:lnTo>
                    <a:pt x="3011957" y="0"/>
                  </a:lnTo>
                  <a:lnTo>
                    <a:pt x="2631135" y="476224"/>
                  </a:lnTo>
                  <a:lnTo>
                    <a:pt x="2788005" y="12"/>
                  </a:lnTo>
                  <a:lnTo>
                    <a:pt x="2785440" y="12"/>
                  </a:lnTo>
                  <a:lnTo>
                    <a:pt x="2627363" y="479844"/>
                  </a:lnTo>
                  <a:lnTo>
                    <a:pt x="2626398" y="478637"/>
                  </a:lnTo>
                  <a:lnTo>
                    <a:pt x="2626398" y="484454"/>
                  </a:lnTo>
                  <a:lnTo>
                    <a:pt x="2545169" y="1392174"/>
                  </a:lnTo>
                  <a:lnTo>
                    <a:pt x="2543683" y="1391818"/>
                  </a:lnTo>
                  <a:lnTo>
                    <a:pt x="2543683" y="1394333"/>
                  </a:lnTo>
                  <a:lnTo>
                    <a:pt x="1984197" y="1880069"/>
                  </a:lnTo>
                  <a:lnTo>
                    <a:pt x="1396707" y="1117104"/>
                  </a:lnTo>
                  <a:lnTo>
                    <a:pt x="2543683" y="1394333"/>
                  </a:lnTo>
                  <a:lnTo>
                    <a:pt x="2543683" y="1391818"/>
                  </a:lnTo>
                  <a:lnTo>
                    <a:pt x="1397127" y="1114704"/>
                  </a:lnTo>
                  <a:lnTo>
                    <a:pt x="2626398" y="484454"/>
                  </a:lnTo>
                  <a:lnTo>
                    <a:pt x="2626398" y="478637"/>
                  </a:lnTo>
                  <a:lnTo>
                    <a:pt x="2244699" y="0"/>
                  </a:lnTo>
                  <a:lnTo>
                    <a:pt x="2241588" y="0"/>
                  </a:lnTo>
                  <a:lnTo>
                    <a:pt x="2624785" y="480504"/>
                  </a:lnTo>
                  <a:lnTo>
                    <a:pt x="2624137" y="480377"/>
                  </a:lnTo>
                  <a:lnTo>
                    <a:pt x="2624137" y="482866"/>
                  </a:lnTo>
                  <a:lnTo>
                    <a:pt x="1399032" y="1110983"/>
                  </a:lnTo>
                  <a:lnTo>
                    <a:pt x="2068131" y="373811"/>
                  </a:lnTo>
                  <a:lnTo>
                    <a:pt x="2624137" y="482866"/>
                  </a:lnTo>
                  <a:lnTo>
                    <a:pt x="2624137" y="480377"/>
                  </a:lnTo>
                  <a:lnTo>
                    <a:pt x="2068855" y="371475"/>
                  </a:lnTo>
                  <a:lnTo>
                    <a:pt x="2051939" y="0"/>
                  </a:lnTo>
                  <a:lnTo>
                    <a:pt x="2049500" y="0"/>
                  </a:lnTo>
                  <a:lnTo>
                    <a:pt x="2066455" y="372033"/>
                  </a:lnTo>
                  <a:lnTo>
                    <a:pt x="1393621" y="1113294"/>
                  </a:lnTo>
                  <a:lnTo>
                    <a:pt x="1049934" y="736371"/>
                  </a:lnTo>
                  <a:lnTo>
                    <a:pt x="1048131" y="738009"/>
                  </a:lnTo>
                  <a:lnTo>
                    <a:pt x="1391716" y="1114818"/>
                  </a:lnTo>
                  <a:lnTo>
                    <a:pt x="719048" y="1502524"/>
                  </a:lnTo>
                  <a:lnTo>
                    <a:pt x="1050086" y="732866"/>
                  </a:lnTo>
                  <a:lnTo>
                    <a:pt x="1046708" y="732028"/>
                  </a:lnTo>
                  <a:lnTo>
                    <a:pt x="1046708" y="734542"/>
                  </a:lnTo>
                  <a:lnTo>
                    <a:pt x="716648" y="1501914"/>
                  </a:lnTo>
                  <a:lnTo>
                    <a:pt x="491794" y="596379"/>
                  </a:lnTo>
                  <a:lnTo>
                    <a:pt x="1046708" y="734542"/>
                  </a:lnTo>
                  <a:lnTo>
                    <a:pt x="1046708" y="732028"/>
                  </a:lnTo>
                  <a:lnTo>
                    <a:pt x="500303" y="595985"/>
                  </a:lnTo>
                  <a:lnTo>
                    <a:pt x="490042" y="593432"/>
                  </a:lnTo>
                  <a:lnTo>
                    <a:pt x="0" y="789787"/>
                  </a:lnTo>
                  <a:lnTo>
                    <a:pt x="0" y="792416"/>
                  </a:lnTo>
                  <a:lnTo>
                    <a:pt x="489292" y="596366"/>
                  </a:lnTo>
                  <a:lnTo>
                    <a:pt x="714375" y="1502854"/>
                  </a:lnTo>
                  <a:lnTo>
                    <a:pt x="0" y="1045718"/>
                  </a:lnTo>
                  <a:lnTo>
                    <a:pt x="0" y="1048613"/>
                  </a:lnTo>
                  <a:lnTo>
                    <a:pt x="714870" y="1506067"/>
                  </a:lnTo>
                  <a:lnTo>
                    <a:pt x="714629" y="1506664"/>
                  </a:lnTo>
                  <a:lnTo>
                    <a:pt x="716864" y="1507629"/>
                  </a:lnTo>
                  <a:lnTo>
                    <a:pt x="717448" y="1506270"/>
                  </a:lnTo>
                  <a:lnTo>
                    <a:pt x="721753" y="1503794"/>
                  </a:lnTo>
                  <a:lnTo>
                    <a:pt x="723950" y="1502524"/>
                  </a:lnTo>
                  <a:lnTo>
                    <a:pt x="1393317" y="1116698"/>
                  </a:lnTo>
                  <a:lnTo>
                    <a:pt x="1983054" y="1882597"/>
                  </a:lnTo>
                  <a:lnTo>
                    <a:pt x="1983854" y="1883613"/>
                  </a:lnTo>
                  <a:lnTo>
                    <a:pt x="1987943" y="1880069"/>
                  </a:lnTo>
                  <a:lnTo>
                    <a:pt x="2547442" y="1394294"/>
                  </a:lnTo>
                  <a:lnTo>
                    <a:pt x="2628925" y="483806"/>
                  </a:lnTo>
                  <a:lnTo>
                    <a:pt x="2630843" y="484174"/>
                  </a:lnTo>
                  <a:lnTo>
                    <a:pt x="2629382" y="482358"/>
                  </a:lnTo>
                  <a:lnTo>
                    <a:pt x="3015081" y="0"/>
                  </a:lnTo>
                  <a:close/>
                </a:path>
                <a:path w="4982210" h="1884045">
                  <a:moveTo>
                    <a:pt x="4981918" y="12"/>
                  </a:moveTo>
                  <a:lnTo>
                    <a:pt x="4979454" y="12"/>
                  </a:lnTo>
                  <a:lnTo>
                    <a:pt x="4907623" y="633095"/>
                  </a:lnTo>
                  <a:lnTo>
                    <a:pt x="4527982" y="12"/>
                  </a:lnTo>
                  <a:lnTo>
                    <a:pt x="4525137" y="12"/>
                  </a:lnTo>
                  <a:lnTo>
                    <a:pt x="4905222" y="633818"/>
                  </a:lnTo>
                  <a:lnTo>
                    <a:pt x="4203522" y="284480"/>
                  </a:lnTo>
                  <a:lnTo>
                    <a:pt x="4203077" y="280885"/>
                  </a:lnTo>
                  <a:lnTo>
                    <a:pt x="4213276" y="288328"/>
                  </a:lnTo>
                  <a:lnTo>
                    <a:pt x="4214698" y="286359"/>
                  </a:lnTo>
                  <a:lnTo>
                    <a:pt x="4203128" y="277926"/>
                  </a:lnTo>
                  <a:lnTo>
                    <a:pt x="4367682" y="12"/>
                  </a:lnTo>
                  <a:lnTo>
                    <a:pt x="4364863" y="12"/>
                  </a:lnTo>
                  <a:lnTo>
                    <a:pt x="4202290" y="274586"/>
                  </a:lnTo>
                  <a:lnTo>
                    <a:pt x="4200868" y="263093"/>
                  </a:lnTo>
                  <a:lnTo>
                    <a:pt x="4200868" y="283171"/>
                  </a:lnTo>
                  <a:lnTo>
                    <a:pt x="4200258" y="282867"/>
                  </a:lnTo>
                  <a:lnTo>
                    <a:pt x="4200741" y="282041"/>
                  </a:lnTo>
                  <a:lnTo>
                    <a:pt x="4200868" y="283171"/>
                  </a:lnTo>
                  <a:lnTo>
                    <a:pt x="4200868" y="263093"/>
                  </a:lnTo>
                  <a:lnTo>
                    <a:pt x="4168317" y="0"/>
                  </a:lnTo>
                  <a:lnTo>
                    <a:pt x="4165854" y="0"/>
                  </a:lnTo>
                  <a:lnTo>
                    <a:pt x="4199966" y="275602"/>
                  </a:lnTo>
                  <a:lnTo>
                    <a:pt x="4199293" y="275120"/>
                  </a:lnTo>
                  <a:lnTo>
                    <a:pt x="4199293" y="279717"/>
                  </a:lnTo>
                  <a:lnTo>
                    <a:pt x="4198099" y="281787"/>
                  </a:lnTo>
                  <a:lnTo>
                    <a:pt x="4196880" y="281190"/>
                  </a:lnTo>
                  <a:lnTo>
                    <a:pt x="4196880" y="283895"/>
                  </a:lnTo>
                  <a:lnTo>
                    <a:pt x="3733698" y="1086281"/>
                  </a:lnTo>
                  <a:lnTo>
                    <a:pt x="3728834" y="1082865"/>
                  </a:lnTo>
                  <a:lnTo>
                    <a:pt x="3252254" y="386486"/>
                  </a:lnTo>
                  <a:lnTo>
                    <a:pt x="3255276" y="380161"/>
                  </a:lnTo>
                  <a:lnTo>
                    <a:pt x="4190403" y="280670"/>
                  </a:lnTo>
                  <a:lnTo>
                    <a:pt x="4196880" y="283895"/>
                  </a:lnTo>
                  <a:lnTo>
                    <a:pt x="4196880" y="281190"/>
                  </a:lnTo>
                  <a:lnTo>
                    <a:pt x="4194886" y="280187"/>
                  </a:lnTo>
                  <a:lnTo>
                    <a:pt x="4199293" y="279717"/>
                  </a:lnTo>
                  <a:lnTo>
                    <a:pt x="4199293" y="275120"/>
                  </a:lnTo>
                  <a:lnTo>
                    <a:pt x="3822903" y="0"/>
                  </a:lnTo>
                  <a:lnTo>
                    <a:pt x="3818775" y="0"/>
                  </a:lnTo>
                  <a:lnTo>
                    <a:pt x="4198251" y="277368"/>
                  </a:lnTo>
                  <a:lnTo>
                    <a:pt x="3256521" y="377583"/>
                  </a:lnTo>
                  <a:lnTo>
                    <a:pt x="3437521" y="0"/>
                  </a:lnTo>
                  <a:lnTo>
                    <a:pt x="3434816" y="0"/>
                  </a:lnTo>
                  <a:lnTo>
                    <a:pt x="3253676" y="377888"/>
                  </a:lnTo>
                  <a:lnTo>
                    <a:pt x="3252432" y="378028"/>
                  </a:lnTo>
                  <a:lnTo>
                    <a:pt x="3252432" y="380466"/>
                  </a:lnTo>
                  <a:lnTo>
                    <a:pt x="3250666" y="384162"/>
                  </a:lnTo>
                  <a:lnTo>
                    <a:pt x="3248431" y="380898"/>
                  </a:lnTo>
                  <a:lnTo>
                    <a:pt x="3252432" y="380466"/>
                  </a:lnTo>
                  <a:lnTo>
                    <a:pt x="3252432" y="378028"/>
                  </a:lnTo>
                  <a:lnTo>
                    <a:pt x="3246958" y="378599"/>
                  </a:lnTo>
                  <a:lnTo>
                    <a:pt x="3041180" y="0"/>
                  </a:lnTo>
                  <a:lnTo>
                    <a:pt x="3038411" y="0"/>
                  </a:lnTo>
                  <a:lnTo>
                    <a:pt x="3245281" y="380593"/>
                  </a:lnTo>
                  <a:lnTo>
                    <a:pt x="3726954" y="1084427"/>
                  </a:lnTo>
                  <a:lnTo>
                    <a:pt x="4357192" y="1525816"/>
                  </a:lnTo>
                  <a:lnTo>
                    <a:pt x="4356557" y="1520672"/>
                  </a:lnTo>
                  <a:lnTo>
                    <a:pt x="4354093" y="1500771"/>
                  </a:lnTo>
                  <a:lnTo>
                    <a:pt x="4354093" y="1520672"/>
                  </a:lnTo>
                  <a:lnTo>
                    <a:pt x="3735692" y="1087678"/>
                  </a:lnTo>
                  <a:lnTo>
                    <a:pt x="4199039" y="284975"/>
                  </a:lnTo>
                  <a:lnTo>
                    <a:pt x="4201236" y="286067"/>
                  </a:lnTo>
                  <a:lnTo>
                    <a:pt x="4354093" y="1520672"/>
                  </a:lnTo>
                  <a:lnTo>
                    <a:pt x="4354093" y="1500771"/>
                  </a:lnTo>
                  <a:lnTo>
                    <a:pt x="4203877" y="287375"/>
                  </a:lnTo>
                  <a:lnTo>
                    <a:pt x="4911610" y="639724"/>
                  </a:lnTo>
                  <a:lnTo>
                    <a:pt x="4909680" y="636524"/>
                  </a:lnTo>
                  <a:lnTo>
                    <a:pt x="4981918" y="12"/>
                  </a:lnTo>
                  <a:close/>
                </a:path>
              </a:pathLst>
            </a:custGeom>
            <a:solidFill>
              <a:srgbClr val="2011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30" name="object 30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3630205" y="9234919"/>
            <a:ext cx="150281" cy="150276"/>
          </a:xfrm>
          <a:prstGeom prst="rect">
            <a:avLst/>
          </a:prstGeom>
        </p:spPr>
      </p:pic>
      <p:pic>
        <p:nvPicPr>
          <p:cNvPr id="31" name="object 31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2043059" y="8351606"/>
            <a:ext cx="150283" cy="150276"/>
          </a:xfrm>
          <a:prstGeom prst="rect">
            <a:avLst/>
          </a:prstGeom>
        </p:spPr>
      </p:pic>
      <p:pic>
        <p:nvPicPr>
          <p:cNvPr id="32" name="object 32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1502593" y="9105703"/>
            <a:ext cx="85156" cy="85168"/>
          </a:xfrm>
          <a:prstGeom prst="rect">
            <a:avLst/>
          </a:prstGeom>
        </p:spPr>
      </p:pic>
      <p:sp>
        <p:nvSpPr>
          <p:cNvPr id="33" name="object 33"/>
          <p:cNvSpPr/>
          <p:nvPr/>
        </p:nvSpPr>
        <p:spPr>
          <a:xfrm>
            <a:off x="721736" y="9728540"/>
            <a:ext cx="77470" cy="25400"/>
          </a:xfrm>
          <a:custGeom>
            <a:avLst/>
            <a:gdLst/>
            <a:ahLst/>
            <a:cxnLst/>
            <a:rect l="l" t="t" r="r" b="b"/>
            <a:pathLst>
              <a:path w="77470" h="25400">
                <a:moveTo>
                  <a:pt x="38712" y="0"/>
                </a:moveTo>
                <a:lnTo>
                  <a:pt x="22135" y="3277"/>
                </a:lnTo>
                <a:lnTo>
                  <a:pt x="8123" y="12739"/>
                </a:lnTo>
                <a:lnTo>
                  <a:pt x="0" y="25059"/>
                </a:lnTo>
                <a:lnTo>
                  <a:pt x="77007" y="25059"/>
                </a:lnTo>
                <a:lnTo>
                  <a:pt x="68332" y="12203"/>
                </a:lnTo>
                <a:lnTo>
                  <a:pt x="54709" y="3220"/>
                </a:lnTo>
                <a:lnTo>
                  <a:pt x="38712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4" name="object 34"/>
          <p:cNvGrpSpPr/>
          <p:nvPr/>
        </p:nvGrpSpPr>
        <p:grpSpPr>
          <a:xfrm>
            <a:off x="0" y="7322826"/>
            <a:ext cx="3910329" cy="2430780"/>
            <a:chOff x="0" y="7322826"/>
            <a:chExt cx="3910329" cy="2430780"/>
          </a:xfrm>
        </p:grpSpPr>
        <p:pic>
          <p:nvPicPr>
            <p:cNvPr id="35" name="object 35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67767" y="8413616"/>
              <a:ext cx="85147" cy="85166"/>
            </a:xfrm>
            <a:prstGeom prst="rect">
              <a:avLst/>
            </a:prstGeom>
          </p:spPr>
        </p:pic>
        <p:sp>
          <p:nvSpPr>
            <p:cNvPr id="36" name="object 36"/>
            <p:cNvSpPr/>
            <p:nvPr/>
          </p:nvSpPr>
          <p:spPr>
            <a:xfrm>
              <a:off x="0" y="7322832"/>
              <a:ext cx="3910329" cy="2430780"/>
            </a:xfrm>
            <a:custGeom>
              <a:avLst/>
              <a:gdLst/>
              <a:ahLst/>
              <a:cxnLst/>
              <a:rect l="l" t="t" r="r" b="b"/>
              <a:pathLst>
                <a:path w="3910329" h="2430779">
                  <a:moveTo>
                    <a:pt x="3909974" y="2430767"/>
                  </a:moveTo>
                  <a:lnTo>
                    <a:pt x="3707447" y="1988908"/>
                  </a:lnTo>
                  <a:lnTo>
                    <a:pt x="3706825" y="1987537"/>
                  </a:lnTo>
                  <a:lnTo>
                    <a:pt x="3707358" y="1987181"/>
                  </a:lnTo>
                  <a:lnTo>
                    <a:pt x="3706545" y="1985975"/>
                  </a:lnTo>
                  <a:lnTo>
                    <a:pt x="3705999" y="1985162"/>
                  </a:lnTo>
                  <a:lnTo>
                    <a:pt x="3704780" y="1985975"/>
                  </a:lnTo>
                  <a:lnTo>
                    <a:pt x="2975699" y="1950313"/>
                  </a:lnTo>
                  <a:lnTo>
                    <a:pt x="2925597" y="1947862"/>
                  </a:lnTo>
                  <a:lnTo>
                    <a:pt x="2922955" y="1916658"/>
                  </a:lnTo>
                  <a:lnTo>
                    <a:pt x="2922955" y="1945678"/>
                  </a:lnTo>
                  <a:lnTo>
                    <a:pt x="2921330" y="1943976"/>
                  </a:lnTo>
                  <a:lnTo>
                    <a:pt x="2921330" y="1947506"/>
                  </a:lnTo>
                  <a:lnTo>
                    <a:pt x="2917698" y="1947151"/>
                  </a:lnTo>
                  <a:lnTo>
                    <a:pt x="2917698" y="1949589"/>
                  </a:lnTo>
                  <a:lnTo>
                    <a:pt x="1956117" y="2207437"/>
                  </a:lnTo>
                  <a:lnTo>
                    <a:pt x="1547545" y="1814868"/>
                  </a:lnTo>
                  <a:lnTo>
                    <a:pt x="2917698" y="1949589"/>
                  </a:lnTo>
                  <a:lnTo>
                    <a:pt x="2917698" y="1947151"/>
                  </a:lnTo>
                  <a:lnTo>
                    <a:pt x="1546466" y="1812315"/>
                  </a:lnTo>
                  <a:lnTo>
                    <a:pt x="2106003" y="1092898"/>
                  </a:lnTo>
                  <a:lnTo>
                    <a:pt x="2921330" y="1947506"/>
                  </a:lnTo>
                  <a:lnTo>
                    <a:pt x="2921330" y="1943976"/>
                  </a:lnTo>
                  <a:lnTo>
                    <a:pt x="2108441" y="1091907"/>
                  </a:lnTo>
                  <a:lnTo>
                    <a:pt x="2841777" y="986155"/>
                  </a:lnTo>
                  <a:lnTo>
                    <a:pt x="2922955" y="1945678"/>
                  </a:lnTo>
                  <a:lnTo>
                    <a:pt x="2922955" y="1916658"/>
                  </a:lnTo>
                  <a:lnTo>
                    <a:pt x="2844203" y="986155"/>
                  </a:lnTo>
                  <a:lnTo>
                    <a:pt x="2843974" y="983386"/>
                  </a:lnTo>
                  <a:lnTo>
                    <a:pt x="2105253" y="1089888"/>
                  </a:lnTo>
                  <a:lnTo>
                    <a:pt x="1544040" y="1811502"/>
                  </a:lnTo>
                  <a:lnTo>
                    <a:pt x="1542618" y="1810118"/>
                  </a:lnTo>
                  <a:lnTo>
                    <a:pt x="1542846" y="1812467"/>
                  </a:lnTo>
                  <a:lnTo>
                    <a:pt x="936447" y="2016455"/>
                  </a:lnTo>
                  <a:lnTo>
                    <a:pt x="969873" y="1564741"/>
                  </a:lnTo>
                  <a:lnTo>
                    <a:pt x="967371" y="1476616"/>
                  </a:lnTo>
                  <a:lnTo>
                    <a:pt x="967371" y="1562773"/>
                  </a:lnTo>
                  <a:lnTo>
                    <a:pt x="967371" y="1565516"/>
                  </a:lnTo>
                  <a:lnTo>
                    <a:pt x="933970" y="2016721"/>
                  </a:lnTo>
                  <a:lnTo>
                    <a:pt x="420801" y="1904415"/>
                  </a:lnTo>
                  <a:lnTo>
                    <a:pt x="416255" y="1903437"/>
                  </a:lnTo>
                  <a:lnTo>
                    <a:pt x="419315" y="1898446"/>
                  </a:lnTo>
                  <a:lnTo>
                    <a:pt x="417576" y="1897380"/>
                  </a:lnTo>
                  <a:lnTo>
                    <a:pt x="961339" y="1562481"/>
                  </a:lnTo>
                  <a:lnTo>
                    <a:pt x="967371" y="1565516"/>
                  </a:lnTo>
                  <a:lnTo>
                    <a:pt x="967371" y="1562773"/>
                  </a:lnTo>
                  <a:lnTo>
                    <a:pt x="963790" y="1560969"/>
                  </a:lnTo>
                  <a:lnTo>
                    <a:pt x="967257" y="1558836"/>
                  </a:lnTo>
                  <a:lnTo>
                    <a:pt x="967371" y="1562773"/>
                  </a:lnTo>
                  <a:lnTo>
                    <a:pt x="967371" y="1476616"/>
                  </a:lnTo>
                  <a:lnTo>
                    <a:pt x="967181" y="1469910"/>
                  </a:lnTo>
                  <a:lnTo>
                    <a:pt x="967181" y="1556029"/>
                  </a:lnTo>
                  <a:lnTo>
                    <a:pt x="961237" y="1559699"/>
                  </a:lnTo>
                  <a:lnTo>
                    <a:pt x="958786" y="1558467"/>
                  </a:lnTo>
                  <a:lnTo>
                    <a:pt x="958786" y="1561198"/>
                  </a:lnTo>
                  <a:lnTo>
                    <a:pt x="416826" y="1894992"/>
                  </a:lnTo>
                  <a:lnTo>
                    <a:pt x="416826" y="1897837"/>
                  </a:lnTo>
                  <a:lnTo>
                    <a:pt x="413740" y="1902879"/>
                  </a:lnTo>
                  <a:lnTo>
                    <a:pt x="411378" y="1902371"/>
                  </a:lnTo>
                  <a:lnTo>
                    <a:pt x="411378" y="1906739"/>
                  </a:lnTo>
                  <a:lnTo>
                    <a:pt x="411124" y="1907146"/>
                  </a:lnTo>
                  <a:lnTo>
                    <a:pt x="410959" y="1906905"/>
                  </a:lnTo>
                  <a:lnTo>
                    <a:pt x="411378" y="1906739"/>
                  </a:lnTo>
                  <a:lnTo>
                    <a:pt x="411378" y="1902371"/>
                  </a:lnTo>
                  <a:lnTo>
                    <a:pt x="410159" y="1902117"/>
                  </a:lnTo>
                  <a:lnTo>
                    <a:pt x="410159" y="1904593"/>
                  </a:lnTo>
                  <a:lnTo>
                    <a:pt x="409625" y="1904796"/>
                  </a:lnTo>
                  <a:lnTo>
                    <a:pt x="409397" y="1904415"/>
                  </a:lnTo>
                  <a:lnTo>
                    <a:pt x="410159" y="1904593"/>
                  </a:lnTo>
                  <a:lnTo>
                    <a:pt x="410159" y="1902117"/>
                  </a:lnTo>
                  <a:lnTo>
                    <a:pt x="409968" y="1902066"/>
                  </a:lnTo>
                  <a:lnTo>
                    <a:pt x="416826" y="1897837"/>
                  </a:lnTo>
                  <a:lnTo>
                    <a:pt x="416826" y="1894992"/>
                  </a:lnTo>
                  <a:lnTo>
                    <a:pt x="407403" y="1900783"/>
                  </a:lnTo>
                  <a:lnTo>
                    <a:pt x="112585" y="1135862"/>
                  </a:lnTo>
                  <a:lnTo>
                    <a:pt x="958786" y="1561198"/>
                  </a:lnTo>
                  <a:lnTo>
                    <a:pt x="958786" y="1558467"/>
                  </a:lnTo>
                  <a:lnTo>
                    <a:pt x="121018" y="1137399"/>
                  </a:lnTo>
                  <a:lnTo>
                    <a:pt x="117309" y="1131163"/>
                  </a:lnTo>
                  <a:lnTo>
                    <a:pt x="940993" y="707034"/>
                  </a:lnTo>
                  <a:lnTo>
                    <a:pt x="943114" y="712216"/>
                  </a:lnTo>
                  <a:lnTo>
                    <a:pt x="943241" y="712508"/>
                  </a:lnTo>
                  <a:lnTo>
                    <a:pt x="967181" y="1556029"/>
                  </a:lnTo>
                  <a:lnTo>
                    <a:pt x="967181" y="1469910"/>
                  </a:lnTo>
                  <a:lnTo>
                    <a:pt x="945680" y="712508"/>
                  </a:lnTo>
                  <a:lnTo>
                    <a:pt x="945680" y="712216"/>
                  </a:lnTo>
                  <a:lnTo>
                    <a:pt x="940066" y="698487"/>
                  </a:lnTo>
                  <a:lnTo>
                    <a:pt x="940066" y="704773"/>
                  </a:lnTo>
                  <a:lnTo>
                    <a:pt x="116979" y="1128598"/>
                  </a:lnTo>
                  <a:lnTo>
                    <a:pt x="116979" y="1135367"/>
                  </a:lnTo>
                  <a:lnTo>
                    <a:pt x="113017" y="1133373"/>
                  </a:lnTo>
                  <a:lnTo>
                    <a:pt x="115138" y="1132281"/>
                  </a:lnTo>
                  <a:lnTo>
                    <a:pt x="116979" y="1135367"/>
                  </a:lnTo>
                  <a:lnTo>
                    <a:pt x="116979" y="1128598"/>
                  </a:lnTo>
                  <a:lnTo>
                    <a:pt x="116052" y="1129068"/>
                  </a:lnTo>
                  <a:lnTo>
                    <a:pt x="114782" y="1126921"/>
                  </a:lnTo>
                  <a:lnTo>
                    <a:pt x="654342" y="6007"/>
                  </a:lnTo>
                  <a:lnTo>
                    <a:pt x="940066" y="704773"/>
                  </a:lnTo>
                  <a:lnTo>
                    <a:pt x="940066" y="698487"/>
                  </a:lnTo>
                  <a:lnTo>
                    <a:pt x="656971" y="6007"/>
                  </a:lnTo>
                  <a:lnTo>
                    <a:pt x="654519" y="0"/>
                  </a:lnTo>
                  <a:lnTo>
                    <a:pt x="113880" y="1123175"/>
                  </a:lnTo>
                  <a:lnTo>
                    <a:pt x="113880" y="1130185"/>
                  </a:lnTo>
                  <a:lnTo>
                    <a:pt x="112991" y="1130642"/>
                  </a:lnTo>
                  <a:lnTo>
                    <a:pt x="113512" y="1129550"/>
                  </a:lnTo>
                  <a:lnTo>
                    <a:pt x="113880" y="1130185"/>
                  </a:lnTo>
                  <a:lnTo>
                    <a:pt x="113880" y="1123175"/>
                  </a:lnTo>
                  <a:lnTo>
                    <a:pt x="113284" y="1124407"/>
                  </a:lnTo>
                  <a:lnTo>
                    <a:pt x="0" y="934148"/>
                  </a:lnTo>
                  <a:lnTo>
                    <a:pt x="0" y="938911"/>
                  </a:lnTo>
                  <a:lnTo>
                    <a:pt x="112014" y="1127048"/>
                  </a:lnTo>
                  <a:lnTo>
                    <a:pt x="110451" y="1130300"/>
                  </a:lnTo>
                  <a:lnTo>
                    <a:pt x="105930" y="1118539"/>
                  </a:lnTo>
                  <a:lnTo>
                    <a:pt x="103644" y="1119416"/>
                  </a:lnTo>
                  <a:lnTo>
                    <a:pt x="108788" y="1132801"/>
                  </a:lnTo>
                  <a:lnTo>
                    <a:pt x="0" y="1187297"/>
                  </a:lnTo>
                  <a:lnTo>
                    <a:pt x="0" y="1190028"/>
                  </a:lnTo>
                  <a:lnTo>
                    <a:pt x="107683" y="1136078"/>
                  </a:lnTo>
                  <a:lnTo>
                    <a:pt x="0" y="1359789"/>
                  </a:lnTo>
                  <a:lnTo>
                    <a:pt x="0" y="1365427"/>
                  </a:lnTo>
                  <a:lnTo>
                    <a:pt x="110210" y="1136459"/>
                  </a:lnTo>
                  <a:lnTo>
                    <a:pt x="404850" y="1900936"/>
                  </a:lnTo>
                  <a:lnTo>
                    <a:pt x="404190" y="1900783"/>
                  </a:lnTo>
                  <a:lnTo>
                    <a:pt x="407327" y="1905711"/>
                  </a:lnTo>
                  <a:lnTo>
                    <a:pt x="0" y="2067420"/>
                  </a:lnTo>
                  <a:lnTo>
                    <a:pt x="0" y="2070049"/>
                  </a:lnTo>
                  <a:lnTo>
                    <a:pt x="408660" y="1907819"/>
                  </a:lnTo>
                  <a:lnTo>
                    <a:pt x="409714" y="1909445"/>
                  </a:lnTo>
                  <a:lnTo>
                    <a:pt x="90043" y="2430767"/>
                  </a:lnTo>
                  <a:lnTo>
                    <a:pt x="92900" y="2430767"/>
                  </a:lnTo>
                  <a:lnTo>
                    <a:pt x="411162" y="1911731"/>
                  </a:lnTo>
                  <a:lnTo>
                    <a:pt x="742581" y="2430767"/>
                  </a:lnTo>
                  <a:lnTo>
                    <a:pt x="745464" y="2430767"/>
                  </a:lnTo>
                  <a:lnTo>
                    <a:pt x="412584" y="1909419"/>
                  </a:lnTo>
                  <a:lnTo>
                    <a:pt x="414909" y="1905635"/>
                  </a:lnTo>
                  <a:lnTo>
                    <a:pt x="933424" y="2019096"/>
                  </a:lnTo>
                  <a:lnTo>
                    <a:pt x="769340" y="2430767"/>
                  </a:lnTo>
                  <a:lnTo>
                    <a:pt x="771969" y="2430767"/>
                  </a:lnTo>
                  <a:lnTo>
                    <a:pt x="936002" y="2019185"/>
                  </a:lnTo>
                  <a:lnTo>
                    <a:pt x="944118" y="2016455"/>
                  </a:lnTo>
                  <a:lnTo>
                    <a:pt x="1538147" y="1816620"/>
                  </a:lnTo>
                  <a:lnTo>
                    <a:pt x="779907" y="2430767"/>
                  </a:lnTo>
                  <a:lnTo>
                    <a:pt x="783793" y="2430767"/>
                  </a:lnTo>
                  <a:lnTo>
                    <a:pt x="1543164" y="1815680"/>
                  </a:lnTo>
                  <a:lnTo>
                    <a:pt x="1605826" y="2430767"/>
                  </a:lnTo>
                  <a:lnTo>
                    <a:pt x="1608277" y="2430767"/>
                  </a:lnTo>
                  <a:lnTo>
                    <a:pt x="1545717" y="1816481"/>
                  </a:lnTo>
                  <a:lnTo>
                    <a:pt x="1954225" y="2209000"/>
                  </a:lnTo>
                  <a:lnTo>
                    <a:pt x="1825409" y="2430767"/>
                  </a:lnTo>
                  <a:lnTo>
                    <a:pt x="1828228" y="2430767"/>
                  </a:lnTo>
                  <a:lnTo>
                    <a:pt x="1956574" y="2209838"/>
                  </a:lnTo>
                  <a:lnTo>
                    <a:pt x="2923489" y="1950554"/>
                  </a:lnTo>
                  <a:lnTo>
                    <a:pt x="3004705" y="2430767"/>
                  </a:lnTo>
                  <a:lnTo>
                    <a:pt x="3007182" y="2430767"/>
                  </a:lnTo>
                  <a:lnTo>
                    <a:pt x="2925965" y="1950554"/>
                  </a:lnTo>
                  <a:lnTo>
                    <a:pt x="2925927" y="1950313"/>
                  </a:lnTo>
                  <a:lnTo>
                    <a:pt x="3701389" y="1988261"/>
                  </a:lnTo>
                  <a:lnTo>
                    <a:pt x="3044533" y="2430767"/>
                  </a:lnTo>
                  <a:lnTo>
                    <a:pt x="3048889" y="2430767"/>
                  </a:lnTo>
                  <a:lnTo>
                    <a:pt x="3703078" y="1990051"/>
                  </a:lnTo>
                  <a:lnTo>
                    <a:pt x="3552926" y="2430767"/>
                  </a:lnTo>
                  <a:lnTo>
                    <a:pt x="3555504" y="2430767"/>
                  </a:lnTo>
                  <a:lnTo>
                    <a:pt x="3705504" y="1990509"/>
                  </a:lnTo>
                  <a:lnTo>
                    <a:pt x="3907307" y="2430767"/>
                  </a:lnTo>
                  <a:lnTo>
                    <a:pt x="3909974" y="2430767"/>
                  </a:lnTo>
                  <a:close/>
                </a:path>
              </a:pathLst>
            </a:custGeom>
            <a:solidFill>
              <a:srgbClr val="2011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37" name="object 37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12318827" y="587150"/>
            <a:ext cx="85156" cy="85157"/>
          </a:xfrm>
          <a:prstGeom prst="rect">
            <a:avLst/>
          </a:prstGeom>
        </p:spPr>
      </p:pic>
      <p:pic>
        <p:nvPicPr>
          <p:cNvPr id="38" name="object 38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11533879" y="1209983"/>
            <a:ext cx="85155" cy="85157"/>
          </a:xfrm>
          <a:prstGeom prst="rect">
            <a:avLst/>
          </a:prstGeom>
        </p:spPr>
      </p:pic>
      <p:grpSp>
        <p:nvGrpSpPr>
          <p:cNvPr id="39" name="object 39"/>
          <p:cNvGrpSpPr/>
          <p:nvPr/>
        </p:nvGrpSpPr>
        <p:grpSpPr>
          <a:xfrm>
            <a:off x="10394715" y="0"/>
            <a:ext cx="2610485" cy="2164080"/>
            <a:chOff x="10394715" y="0"/>
            <a:chExt cx="2610485" cy="2164080"/>
          </a:xfrm>
        </p:grpSpPr>
        <p:pic>
          <p:nvPicPr>
            <p:cNvPr id="40" name="object 40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0588243" y="1578674"/>
              <a:ext cx="149123" cy="149123"/>
            </a:xfrm>
            <a:prstGeom prst="rect">
              <a:avLst/>
            </a:prstGeom>
          </p:spPr>
        </p:pic>
        <p:sp>
          <p:nvSpPr>
            <p:cNvPr id="41" name="object 41"/>
            <p:cNvSpPr/>
            <p:nvPr/>
          </p:nvSpPr>
          <p:spPr>
            <a:xfrm>
              <a:off x="10394715" y="0"/>
              <a:ext cx="2610485" cy="2164080"/>
            </a:xfrm>
            <a:custGeom>
              <a:avLst/>
              <a:gdLst/>
              <a:ahLst/>
              <a:cxnLst/>
              <a:rect l="l" t="t" r="r" b="b"/>
              <a:pathLst>
                <a:path w="2610484" h="2164080">
                  <a:moveTo>
                    <a:pt x="503175" y="0"/>
                  </a:moveTo>
                  <a:lnTo>
                    <a:pt x="500464" y="0"/>
                  </a:lnTo>
                  <a:lnTo>
                    <a:pt x="12328" y="1014107"/>
                  </a:lnTo>
                  <a:lnTo>
                    <a:pt x="0" y="1039863"/>
                  </a:lnTo>
                  <a:lnTo>
                    <a:pt x="267900" y="1682953"/>
                  </a:lnTo>
                  <a:lnTo>
                    <a:pt x="495484" y="2164067"/>
                  </a:lnTo>
                  <a:lnTo>
                    <a:pt x="616410" y="2161603"/>
                  </a:lnTo>
                  <a:lnTo>
                    <a:pt x="497008" y="2161603"/>
                  </a:lnTo>
                  <a:lnTo>
                    <a:pt x="270122" y="1681962"/>
                  </a:lnTo>
                  <a:lnTo>
                    <a:pt x="2647" y="1039863"/>
                  </a:lnTo>
                  <a:lnTo>
                    <a:pt x="503175" y="0"/>
                  </a:lnTo>
                  <a:close/>
                </a:path>
                <a:path w="2610484" h="2164080">
                  <a:moveTo>
                    <a:pt x="2610084" y="949368"/>
                  </a:moveTo>
                  <a:lnTo>
                    <a:pt x="2376455" y="1012012"/>
                  </a:lnTo>
                  <a:lnTo>
                    <a:pt x="2060390" y="1556181"/>
                  </a:lnTo>
                  <a:lnTo>
                    <a:pt x="1324260" y="2144737"/>
                  </a:lnTo>
                  <a:lnTo>
                    <a:pt x="497008" y="2161603"/>
                  </a:lnTo>
                  <a:lnTo>
                    <a:pt x="616410" y="2161603"/>
                  </a:lnTo>
                  <a:lnTo>
                    <a:pt x="1325137" y="2147163"/>
                  </a:lnTo>
                  <a:lnTo>
                    <a:pt x="2062257" y="1557807"/>
                  </a:lnTo>
                  <a:lnTo>
                    <a:pt x="2378068" y="1014107"/>
                  </a:lnTo>
                  <a:lnTo>
                    <a:pt x="2610084" y="951891"/>
                  </a:lnTo>
                  <a:lnTo>
                    <a:pt x="2610084" y="949368"/>
                  </a:lnTo>
                  <a:close/>
                </a:path>
                <a:path w="2610484" h="2164080">
                  <a:moveTo>
                    <a:pt x="1380895" y="0"/>
                  </a:moveTo>
                  <a:lnTo>
                    <a:pt x="1378461" y="0"/>
                  </a:lnTo>
                  <a:lnTo>
                    <a:pt x="1388937" y="369023"/>
                  </a:lnTo>
                  <a:lnTo>
                    <a:pt x="1355236" y="824217"/>
                  </a:lnTo>
                  <a:lnTo>
                    <a:pt x="1365580" y="820737"/>
                  </a:lnTo>
                  <a:lnTo>
                    <a:pt x="1357941" y="820737"/>
                  </a:lnTo>
                  <a:lnTo>
                    <a:pt x="1391367" y="369023"/>
                  </a:lnTo>
                  <a:lnTo>
                    <a:pt x="1380895" y="0"/>
                  </a:lnTo>
                  <a:close/>
                </a:path>
                <a:path w="2610484" h="2164080">
                  <a:moveTo>
                    <a:pt x="2447529" y="0"/>
                  </a:moveTo>
                  <a:lnTo>
                    <a:pt x="2444441" y="0"/>
                  </a:lnTo>
                  <a:lnTo>
                    <a:pt x="1964937" y="616546"/>
                  </a:lnTo>
                  <a:lnTo>
                    <a:pt x="1357941" y="820737"/>
                  </a:lnTo>
                  <a:lnTo>
                    <a:pt x="1365580" y="820737"/>
                  </a:lnTo>
                  <a:lnTo>
                    <a:pt x="1966410" y="618617"/>
                  </a:lnTo>
                  <a:lnTo>
                    <a:pt x="2447529" y="0"/>
                  </a:lnTo>
                  <a:close/>
                </a:path>
              </a:pathLst>
            </a:custGeom>
            <a:solidFill>
              <a:srgbClr val="2011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2" name="object 42"/>
          <p:cNvSpPr/>
          <p:nvPr/>
        </p:nvSpPr>
        <p:spPr>
          <a:xfrm>
            <a:off x="2869357" y="1082905"/>
            <a:ext cx="53340" cy="53340"/>
          </a:xfrm>
          <a:custGeom>
            <a:avLst/>
            <a:gdLst/>
            <a:ahLst/>
            <a:cxnLst/>
            <a:rect l="l" t="t" r="r" b="b"/>
            <a:pathLst>
              <a:path w="53339" h="53340">
                <a:moveTo>
                  <a:pt x="28103" y="0"/>
                </a:moveTo>
                <a:lnTo>
                  <a:pt x="17981" y="1372"/>
                </a:lnTo>
                <a:lnTo>
                  <a:pt x="8856" y="6704"/>
                </a:lnTo>
                <a:lnTo>
                  <a:pt x="2516" y="15165"/>
                </a:lnTo>
                <a:lnTo>
                  <a:pt x="0" y="25069"/>
                </a:lnTo>
                <a:lnTo>
                  <a:pt x="1371" y="35195"/>
                </a:lnTo>
                <a:lnTo>
                  <a:pt x="6697" y="44321"/>
                </a:lnTo>
                <a:lnTo>
                  <a:pt x="15159" y="50655"/>
                </a:lnTo>
                <a:lnTo>
                  <a:pt x="25063" y="53171"/>
                </a:lnTo>
                <a:lnTo>
                  <a:pt x="35188" y="51799"/>
                </a:lnTo>
                <a:lnTo>
                  <a:pt x="44315" y="46467"/>
                </a:lnTo>
                <a:lnTo>
                  <a:pt x="50651" y="38005"/>
                </a:lnTo>
                <a:lnTo>
                  <a:pt x="53171" y="28101"/>
                </a:lnTo>
                <a:lnTo>
                  <a:pt x="51803" y="17976"/>
                </a:lnTo>
                <a:lnTo>
                  <a:pt x="46474" y="8850"/>
                </a:lnTo>
                <a:lnTo>
                  <a:pt x="38006" y="2515"/>
                </a:lnTo>
                <a:lnTo>
                  <a:pt x="28103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3" name="object 43"/>
          <p:cNvGrpSpPr/>
          <p:nvPr/>
        </p:nvGrpSpPr>
        <p:grpSpPr>
          <a:xfrm>
            <a:off x="219798" y="0"/>
            <a:ext cx="12785090" cy="9247505"/>
            <a:chOff x="219798" y="0"/>
            <a:chExt cx="12785090" cy="9247505"/>
          </a:xfrm>
        </p:grpSpPr>
        <p:sp>
          <p:nvSpPr>
            <p:cNvPr id="44" name="object 44"/>
            <p:cNvSpPr/>
            <p:nvPr/>
          </p:nvSpPr>
          <p:spPr>
            <a:xfrm>
              <a:off x="3098047" y="1156744"/>
              <a:ext cx="53340" cy="53340"/>
            </a:xfrm>
            <a:custGeom>
              <a:avLst/>
              <a:gdLst/>
              <a:ahLst/>
              <a:cxnLst/>
              <a:rect l="l" t="t" r="r" b="b"/>
              <a:pathLst>
                <a:path w="53339" h="53340">
                  <a:moveTo>
                    <a:pt x="28101" y="0"/>
                  </a:moveTo>
                  <a:lnTo>
                    <a:pt x="17979" y="1371"/>
                  </a:lnTo>
                  <a:lnTo>
                    <a:pt x="8855" y="6702"/>
                  </a:lnTo>
                  <a:lnTo>
                    <a:pt x="2518" y="15164"/>
                  </a:lnTo>
                  <a:lnTo>
                    <a:pt x="0" y="25068"/>
                  </a:lnTo>
                  <a:lnTo>
                    <a:pt x="1371" y="35193"/>
                  </a:lnTo>
                  <a:lnTo>
                    <a:pt x="6708" y="44319"/>
                  </a:lnTo>
                  <a:lnTo>
                    <a:pt x="15170" y="50654"/>
                  </a:lnTo>
                  <a:lnTo>
                    <a:pt x="25072" y="53170"/>
                  </a:lnTo>
                  <a:lnTo>
                    <a:pt x="35194" y="51797"/>
                  </a:lnTo>
                  <a:lnTo>
                    <a:pt x="44313" y="46466"/>
                  </a:lnTo>
                  <a:lnTo>
                    <a:pt x="50647" y="38006"/>
                  </a:lnTo>
                  <a:lnTo>
                    <a:pt x="53165" y="28106"/>
                  </a:lnTo>
                  <a:lnTo>
                    <a:pt x="51796" y="17985"/>
                  </a:lnTo>
                  <a:lnTo>
                    <a:pt x="46472" y="8861"/>
                  </a:lnTo>
                  <a:lnTo>
                    <a:pt x="38005" y="2519"/>
                  </a:lnTo>
                  <a:lnTo>
                    <a:pt x="28101" y="0"/>
                  </a:lnTo>
                  <a:close/>
                </a:path>
              </a:pathLst>
            </a:custGeom>
            <a:solidFill>
              <a:srgbClr val="2011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5" name="object 45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219798" y="0"/>
              <a:ext cx="12785001" cy="9247510"/>
            </a:xfrm>
            <a:prstGeom prst="rect">
              <a:avLst/>
            </a:prstGeom>
          </p:spPr>
        </p:pic>
        <p:sp>
          <p:nvSpPr>
            <p:cNvPr id="46" name="object 46"/>
            <p:cNvSpPr/>
            <p:nvPr/>
          </p:nvSpPr>
          <p:spPr>
            <a:xfrm>
              <a:off x="3047557" y="917997"/>
              <a:ext cx="53340" cy="53340"/>
            </a:xfrm>
            <a:custGeom>
              <a:avLst/>
              <a:gdLst/>
              <a:ahLst/>
              <a:cxnLst/>
              <a:rect l="l" t="t" r="r" b="b"/>
              <a:pathLst>
                <a:path w="53339" h="53340">
                  <a:moveTo>
                    <a:pt x="28101" y="0"/>
                  </a:moveTo>
                  <a:lnTo>
                    <a:pt x="17976" y="1371"/>
                  </a:lnTo>
                  <a:lnTo>
                    <a:pt x="8850" y="6702"/>
                  </a:lnTo>
                  <a:lnTo>
                    <a:pt x="2515" y="15164"/>
                  </a:lnTo>
                  <a:lnTo>
                    <a:pt x="0" y="25068"/>
                  </a:lnTo>
                  <a:lnTo>
                    <a:pt x="1372" y="35193"/>
                  </a:lnTo>
                  <a:lnTo>
                    <a:pt x="6704" y="44319"/>
                  </a:lnTo>
                  <a:lnTo>
                    <a:pt x="15165" y="50654"/>
                  </a:lnTo>
                  <a:lnTo>
                    <a:pt x="25069" y="53170"/>
                  </a:lnTo>
                  <a:lnTo>
                    <a:pt x="35195" y="51797"/>
                  </a:lnTo>
                  <a:lnTo>
                    <a:pt x="44321" y="46466"/>
                  </a:lnTo>
                  <a:lnTo>
                    <a:pt x="50655" y="38006"/>
                  </a:lnTo>
                  <a:lnTo>
                    <a:pt x="53171" y="28106"/>
                  </a:lnTo>
                  <a:lnTo>
                    <a:pt x="51799" y="17985"/>
                  </a:lnTo>
                  <a:lnTo>
                    <a:pt x="46467" y="8861"/>
                  </a:lnTo>
                  <a:lnTo>
                    <a:pt x="38005" y="2519"/>
                  </a:lnTo>
                  <a:lnTo>
                    <a:pt x="28101" y="0"/>
                  </a:lnTo>
                  <a:close/>
                </a:path>
              </a:pathLst>
            </a:custGeom>
            <a:solidFill>
              <a:srgbClr val="2011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7" name="object 47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11437442" y="406180"/>
              <a:ext cx="945766" cy="549507"/>
            </a:xfrm>
            <a:prstGeom prst="rect">
              <a:avLst/>
            </a:prstGeom>
          </p:spPr>
        </p:pic>
      </p:grpSp>
      <p:sp>
        <p:nvSpPr>
          <p:cNvPr id="48" name="object 48"/>
          <p:cNvSpPr txBox="1">
            <a:spLocks noGrp="1"/>
          </p:cNvSpPr>
          <p:nvPr>
            <p:ph type="title"/>
          </p:nvPr>
        </p:nvSpPr>
        <p:spPr>
          <a:xfrm>
            <a:off x="448989" y="1575307"/>
            <a:ext cx="367665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pt-BR" sz="4000" spc="80" dirty="0"/>
              <a:t>5</a:t>
            </a:r>
            <a:r>
              <a:rPr sz="4000" spc="80" dirty="0"/>
              <a:t>.</a:t>
            </a:r>
            <a:r>
              <a:rPr sz="4000" spc="-295" dirty="0"/>
              <a:t> </a:t>
            </a:r>
            <a:r>
              <a:rPr sz="4000" spc="135" dirty="0"/>
              <a:t>Referências</a:t>
            </a:r>
            <a:endParaRPr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107952" y="4763376"/>
            <a:ext cx="4039235" cy="5530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6510" marR="5080" indent="-4445">
              <a:lnSpc>
                <a:spcPct val="101800"/>
              </a:lnSpc>
              <a:spcBef>
                <a:spcPts val="90"/>
              </a:spcBef>
            </a:pPr>
            <a:r>
              <a:rPr sz="1700" spc="-10" dirty="0">
                <a:solidFill>
                  <a:srgbClr val="636466"/>
                </a:solidFill>
                <a:latin typeface="Verdana"/>
                <a:cs typeface="Verdana"/>
              </a:rPr>
              <a:t>SEMANA</a:t>
            </a:r>
            <a:r>
              <a:rPr sz="1700" spc="-105" dirty="0">
                <a:solidFill>
                  <a:srgbClr val="636466"/>
                </a:solidFill>
                <a:latin typeface="Verdana"/>
                <a:cs typeface="Verdana"/>
              </a:rPr>
              <a:t> </a:t>
            </a:r>
            <a:r>
              <a:rPr sz="1700" spc="-110" dirty="0">
                <a:solidFill>
                  <a:srgbClr val="636466"/>
                </a:solidFill>
                <a:latin typeface="Verdana"/>
                <a:cs typeface="Verdana"/>
              </a:rPr>
              <a:t>DE</a:t>
            </a:r>
            <a:r>
              <a:rPr sz="1700" spc="-40" dirty="0">
                <a:solidFill>
                  <a:srgbClr val="636466"/>
                </a:solidFill>
                <a:latin typeface="Verdana"/>
                <a:cs typeface="Verdana"/>
              </a:rPr>
              <a:t> </a:t>
            </a:r>
            <a:r>
              <a:rPr sz="1700" spc="-75" dirty="0">
                <a:solidFill>
                  <a:srgbClr val="636466"/>
                </a:solidFill>
                <a:latin typeface="Verdana"/>
                <a:cs typeface="Verdana"/>
              </a:rPr>
              <a:t>PESQUISA,</a:t>
            </a:r>
            <a:r>
              <a:rPr sz="1700" spc="-70" dirty="0">
                <a:solidFill>
                  <a:srgbClr val="636466"/>
                </a:solidFill>
                <a:latin typeface="Verdana"/>
                <a:cs typeface="Verdana"/>
              </a:rPr>
              <a:t> </a:t>
            </a:r>
            <a:r>
              <a:rPr sz="1700" spc="-10" dirty="0">
                <a:solidFill>
                  <a:srgbClr val="636466"/>
                </a:solidFill>
                <a:latin typeface="Verdana"/>
                <a:cs typeface="Verdana"/>
              </a:rPr>
              <a:t>TECNOLOGIA </a:t>
            </a:r>
            <a:r>
              <a:rPr sz="1700" spc="-200" dirty="0">
                <a:solidFill>
                  <a:srgbClr val="636466"/>
                </a:solidFill>
                <a:latin typeface="Verdana"/>
                <a:cs typeface="Verdana"/>
              </a:rPr>
              <a:t>E</a:t>
            </a:r>
            <a:r>
              <a:rPr sz="1700" spc="85" dirty="0">
                <a:solidFill>
                  <a:srgbClr val="636466"/>
                </a:solidFill>
                <a:latin typeface="Verdana"/>
                <a:cs typeface="Verdana"/>
              </a:rPr>
              <a:t> </a:t>
            </a:r>
            <a:r>
              <a:rPr sz="1700" dirty="0">
                <a:solidFill>
                  <a:srgbClr val="636466"/>
                </a:solidFill>
                <a:latin typeface="Verdana"/>
                <a:cs typeface="Verdana"/>
              </a:rPr>
              <a:t>INOVAÇÃO</a:t>
            </a:r>
            <a:r>
              <a:rPr sz="1700" spc="90" dirty="0">
                <a:solidFill>
                  <a:srgbClr val="636466"/>
                </a:solidFill>
                <a:latin typeface="Verdana"/>
                <a:cs typeface="Verdana"/>
              </a:rPr>
              <a:t> </a:t>
            </a:r>
            <a:r>
              <a:rPr sz="1700" dirty="0">
                <a:solidFill>
                  <a:srgbClr val="636466"/>
                </a:solidFill>
                <a:latin typeface="Verdana"/>
                <a:cs typeface="Verdana"/>
              </a:rPr>
              <a:t>NA</a:t>
            </a:r>
            <a:r>
              <a:rPr sz="1700" spc="90" dirty="0">
                <a:solidFill>
                  <a:srgbClr val="636466"/>
                </a:solidFill>
                <a:latin typeface="Verdana"/>
                <a:cs typeface="Verdana"/>
              </a:rPr>
              <a:t> </a:t>
            </a:r>
            <a:r>
              <a:rPr sz="1700" dirty="0">
                <a:solidFill>
                  <a:srgbClr val="636466"/>
                </a:solidFill>
                <a:latin typeface="Verdana"/>
                <a:cs typeface="Verdana"/>
              </a:rPr>
              <a:t>EDUCAÇÃO</a:t>
            </a:r>
            <a:r>
              <a:rPr sz="1700" spc="85" dirty="0">
                <a:solidFill>
                  <a:srgbClr val="636466"/>
                </a:solidFill>
                <a:latin typeface="Verdana"/>
                <a:cs typeface="Verdana"/>
              </a:rPr>
              <a:t> </a:t>
            </a:r>
            <a:r>
              <a:rPr sz="1700" spc="-25" dirty="0">
                <a:solidFill>
                  <a:srgbClr val="636466"/>
                </a:solidFill>
                <a:latin typeface="Verdana"/>
                <a:cs typeface="Verdana"/>
              </a:rPr>
              <a:t>BÁSICA</a:t>
            </a:r>
            <a:endParaRPr sz="1700">
              <a:latin typeface="Verdana"/>
              <a:cs typeface="Verdana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439163" y="8925293"/>
            <a:ext cx="10126980" cy="739775"/>
            <a:chOff x="1439163" y="8925293"/>
            <a:chExt cx="10126980" cy="73977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39163" y="8925293"/>
              <a:ext cx="10126484" cy="739406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55038" y="9196463"/>
              <a:ext cx="224332" cy="286499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1829396" y="9035025"/>
            <a:ext cx="421005" cy="1149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550" spc="-10" dirty="0">
                <a:solidFill>
                  <a:srgbClr val="072442"/>
                </a:solidFill>
                <a:latin typeface="Tahoma"/>
                <a:cs typeface="Tahoma"/>
              </a:rPr>
              <a:t>Realização:</a:t>
            </a:r>
            <a:endParaRPr sz="55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567026" y="9035618"/>
            <a:ext cx="490220" cy="1149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550" spc="-10" dirty="0">
                <a:solidFill>
                  <a:srgbClr val="072442"/>
                </a:solidFill>
                <a:latin typeface="Tahoma"/>
                <a:cs typeface="Tahoma"/>
              </a:rPr>
              <a:t>Organização:</a:t>
            </a:r>
            <a:endParaRPr sz="550">
              <a:latin typeface="Tahoma"/>
              <a:cs typeface="Tahom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744799" y="9035618"/>
            <a:ext cx="322580" cy="1149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550" spc="-10" dirty="0">
                <a:solidFill>
                  <a:srgbClr val="072442"/>
                </a:solidFill>
                <a:latin typeface="Tahoma"/>
                <a:cs typeface="Tahoma"/>
              </a:rPr>
              <a:t>Parceria:</a:t>
            </a:r>
            <a:endParaRPr sz="550">
              <a:latin typeface="Tahoma"/>
              <a:cs typeface="Tahoma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1936623" y="9139285"/>
            <a:ext cx="5200015" cy="465455"/>
            <a:chOff x="1936623" y="9139285"/>
            <a:chExt cx="5200015" cy="465455"/>
          </a:xfrm>
        </p:grpSpPr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835641" y="9139285"/>
              <a:ext cx="506121" cy="464991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227931" y="9190814"/>
              <a:ext cx="336247" cy="336247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936623" y="9206439"/>
              <a:ext cx="489878" cy="284628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506520" y="9198565"/>
              <a:ext cx="453725" cy="313335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804266" y="9217305"/>
              <a:ext cx="331876" cy="283709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511723" y="9171444"/>
              <a:ext cx="631494" cy="387647"/>
            </a:xfrm>
            <a:prstGeom prst="rect">
              <a:avLst/>
            </a:prstGeom>
          </p:spPr>
        </p:pic>
      </p:grpSp>
      <p:sp>
        <p:nvSpPr>
          <p:cNvPr id="16" name="object 16"/>
          <p:cNvSpPr txBox="1"/>
          <p:nvPr/>
        </p:nvSpPr>
        <p:spPr>
          <a:xfrm>
            <a:off x="5809500" y="9041345"/>
            <a:ext cx="654685" cy="1149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550" spc="20" dirty="0">
                <a:solidFill>
                  <a:srgbClr val="072442"/>
                </a:solidFill>
                <a:latin typeface="Tahoma"/>
                <a:cs typeface="Tahoma"/>
              </a:rPr>
              <a:t>Apoio</a:t>
            </a:r>
            <a:r>
              <a:rPr sz="550" spc="95" dirty="0">
                <a:solidFill>
                  <a:srgbClr val="072442"/>
                </a:solidFill>
                <a:latin typeface="Tahoma"/>
                <a:cs typeface="Tahoma"/>
              </a:rPr>
              <a:t> </a:t>
            </a:r>
            <a:r>
              <a:rPr sz="550" spc="-10" dirty="0">
                <a:solidFill>
                  <a:srgbClr val="072442"/>
                </a:solidFill>
                <a:latin typeface="Tahoma"/>
                <a:cs typeface="Tahoma"/>
              </a:rPr>
              <a:t>institucional</a:t>
            </a:r>
            <a:endParaRPr sz="550">
              <a:latin typeface="Tahoma"/>
              <a:cs typeface="Tahoma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2496489" y="9135012"/>
            <a:ext cx="8853805" cy="461009"/>
            <a:chOff x="2496489" y="9135012"/>
            <a:chExt cx="8853805" cy="461009"/>
          </a:xfrm>
        </p:grpSpPr>
        <p:pic>
          <p:nvPicPr>
            <p:cNvPr id="18" name="object 18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992624" y="9135012"/>
              <a:ext cx="589017" cy="460503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7379500" y="9217944"/>
              <a:ext cx="304406" cy="293296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9258236" y="9282639"/>
              <a:ext cx="728370" cy="224261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0431297" y="9281566"/>
              <a:ext cx="918462" cy="226402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8868422" y="9226646"/>
              <a:ext cx="315092" cy="285333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0048087" y="9220634"/>
              <a:ext cx="354410" cy="317408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7702359" y="9298152"/>
              <a:ext cx="635717" cy="190550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8366747" y="9260142"/>
              <a:ext cx="501671" cy="266570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3180016" y="9191823"/>
              <a:ext cx="312183" cy="284427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2496489" y="9181198"/>
              <a:ext cx="4766945" cy="306070"/>
            </a:xfrm>
            <a:custGeom>
              <a:avLst/>
              <a:gdLst/>
              <a:ahLst/>
              <a:cxnLst/>
              <a:rect l="l" t="t" r="r" b="b"/>
              <a:pathLst>
                <a:path w="4766945" h="306070">
                  <a:moveTo>
                    <a:pt x="10604" y="2159"/>
                  </a:moveTo>
                  <a:lnTo>
                    <a:pt x="8445" y="0"/>
                  </a:lnTo>
                  <a:lnTo>
                    <a:pt x="2159" y="0"/>
                  </a:lnTo>
                  <a:lnTo>
                    <a:pt x="0" y="2159"/>
                  </a:lnTo>
                  <a:lnTo>
                    <a:pt x="0" y="303339"/>
                  </a:lnTo>
                  <a:lnTo>
                    <a:pt x="2159" y="305511"/>
                  </a:lnTo>
                  <a:lnTo>
                    <a:pt x="5778" y="305511"/>
                  </a:lnTo>
                  <a:lnTo>
                    <a:pt x="8445" y="305511"/>
                  </a:lnTo>
                  <a:lnTo>
                    <a:pt x="10604" y="303339"/>
                  </a:lnTo>
                  <a:lnTo>
                    <a:pt x="10604" y="2159"/>
                  </a:lnTo>
                  <a:close/>
                </a:path>
                <a:path w="4766945" h="306070">
                  <a:moveTo>
                    <a:pt x="609828" y="2159"/>
                  </a:moveTo>
                  <a:lnTo>
                    <a:pt x="607656" y="0"/>
                  </a:lnTo>
                  <a:lnTo>
                    <a:pt x="601383" y="0"/>
                  </a:lnTo>
                  <a:lnTo>
                    <a:pt x="599211" y="2159"/>
                  </a:lnTo>
                  <a:lnTo>
                    <a:pt x="599211" y="303339"/>
                  </a:lnTo>
                  <a:lnTo>
                    <a:pt x="601383" y="305511"/>
                  </a:lnTo>
                  <a:lnTo>
                    <a:pt x="604989" y="305511"/>
                  </a:lnTo>
                  <a:lnTo>
                    <a:pt x="607656" y="305511"/>
                  </a:lnTo>
                  <a:lnTo>
                    <a:pt x="609828" y="303339"/>
                  </a:lnTo>
                  <a:lnTo>
                    <a:pt x="609828" y="2159"/>
                  </a:lnTo>
                  <a:close/>
                </a:path>
                <a:path w="4766945" h="306070">
                  <a:moveTo>
                    <a:pt x="4766640" y="2159"/>
                  </a:moveTo>
                  <a:lnTo>
                    <a:pt x="4764481" y="0"/>
                  </a:lnTo>
                  <a:lnTo>
                    <a:pt x="4758194" y="0"/>
                  </a:lnTo>
                  <a:lnTo>
                    <a:pt x="4756023" y="2159"/>
                  </a:lnTo>
                  <a:lnTo>
                    <a:pt x="4756023" y="303339"/>
                  </a:lnTo>
                  <a:lnTo>
                    <a:pt x="4758194" y="305511"/>
                  </a:lnTo>
                  <a:lnTo>
                    <a:pt x="4761801" y="305511"/>
                  </a:lnTo>
                  <a:lnTo>
                    <a:pt x="4764481" y="305511"/>
                  </a:lnTo>
                  <a:lnTo>
                    <a:pt x="4766640" y="303339"/>
                  </a:lnTo>
                  <a:lnTo>
                    <a:pt x="4766640" y="2159"/>
                  </a:lnTo>
                  <a:close/>
                </a:path>
              </a:pathLst>
            </a:custGeom>
            <a:solidFill>
              <a:srgbClr val="4C4D4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28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4508119" y="9181190"/>
              <a:ext cx="489813" cy="337586"/>
            </a:xfrm>
            <a:prstGeom prst="rect">
              <a:avLst/>
            </a:prstGeom>
          </p:spPr>
        </p:pic>
      </p:grpSp>
      <p:sp>
        <p:nvSpPr>
          <p:cNvPr id="29" name="object 29"/>
          <p:cNvSpPr txBox="1"/>
          <p:nvPr/>
        </p:nvSpPr>
        <p:spPr>
          <a:xfrm>
            <a:off x="8977020" y="9060177"/>
            <a:ext cx="581660" cy="1149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550" spc="20" dirty="0">
                <a:solidFill>
                  <a:srgbClr val="072442"/>
                </a:solidFill>
                <a:latin typeface="Tahoma"/>
                <a:cs typeface="Tahoma"/>
              </a:rPr>
              <a:t>Apoio</a:t>
            </a:r>
            <a:r>
              <a:rPr sz="550" spc="95" dirty="0">
                <a:solidFill>
                  <a:srgbClr val="072442"/>
                </a:solidFill>
                <a:latin typeface="Tahoma"/>
                <a:cs typeface="Tahoma"/>
              </a:rPr>
              <a:t> </a:t>
            </a:r>
            <a:r>
              <a:rPr sz="550" spc="-10" dirty="0">
                <a:solidFill>
                  <a:srgbClr val="072442"/>
                </a:solidFill>
                <a:latin typeface="Tahoma"/>
                <a:cs typeface="Tahoma"/>
              </a:rPr>
              <a:t>financeiro</a:t>
            </a:r>
            <a:endParaRPr sz="550">
              <a:latin typeface="Tahoma"/>
              <a:cs typeface="Tahoma"/>
            </a:endParaRPr>
          </a:p>
        </p:txBody>
      </p:sp>
      <p:pic>
        <p:nvPicPr>
          <p:cNvPr id="30" name="object 30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5827471" y="8689772"/>
            <a:ext cx="1266767" cy="106382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82</Words>
  <Application>Microsoft Office PowerPoint</Application>
  <PresentationFormat>Personalizar</PresentationFormat>
  <Paragraphs>25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4" baseType="lpstr">
      <vt:lpstr>Arial</vt:lpstr>
      <vt:lpstr>Calibri</vt:lpstr>
      <vt:lpstr>Tahoma</vt:lpstr>
      <vt:lpstr>Trebuchet MS</vt:lpstr>
      <vt:lpstr>Verdana</vt:lpstr>
      <vt:lpstr>Office Theme</vt:lpstr>
      <vt:lpstr>Concurso</vt:lpstr>
      <vt:lpstr>Título do Trabalho</vt:lpstr>
      <vt:lpstr>1. Tópico 1</vt:lpstr>
      <vt:lpstr>2. Tópico 2</vt:lpstr>
      <vt:lpstr>3. Tópico 3</vt:lpstr>
      <vt:lpstr>4. Tópico 4</vt:lpstr>
      <vt:lpstr>5. Referências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Slide_InovaEdu_sinpete2025 -</dc:title>
  <cp:lastModifiedBy>Vera Pontes</cp:lastModifiedBy>
  <cp:revision>2</cp:revision>
  <dcterms:created xsi:type="dcterms:W3CDTF">2025-09-15T21:46:28Z</dcterms:created>
  <dcterms:modified xsi:type="dcterms:W3CDTF">2025-09-17T23:32:43Z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2025-09-15T00:00:00Z</vt:filetime>
  </property>
  <property fmtid="{D5CDD505-2E9C-101B-9397-08002B2CF9AE}" pid="3" name="Creator">
    <vt:lpwstr>Adobe Illustrator 25.2 (Windows)</vt:lpwstr>
  </property>
  <property fmtid="{D5CDD505-2E9C-101B-9397-08002B2CF9AE}" pid="4" name="LastSaved">
    <vt:filetime>2025-09-15T00:00:00Z</vt:filetime>
  </property>
  <property fmtid="{D5CDD505-2E9C-101B-9397-08002B2CF9AE}" pid="5" name="Producer">
    <vt:lpwstr>iLovePDF</vt:lpwstr>
  </property>
</Properties>
</file>