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454" y="2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18" y="18773326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5">
                <a:moveTo>
                  <a:pt x="15078089" y="0"/>
                </a:moveTo>
                <a:lnTo>
                  <a:pt x="0" y="0"/>
                </a:lnTo>
                <a:lnTo>
                  <a:pt x="0" y="217295"/>
                </a:lnTo>
                <a:lnTo>
                  <a:pt x="15078089" y="217295"/>
                </a:lnTo>
                <a:lnTo>
                  <a:pt x="15078089" y="0"/>
                </a:lnTo>
                <a:close/>
              </a:path>
            </a:pathLst>
          </a:custGeom>
          <a:solidFill>
            <a:srgbClr val="1B35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-118" y="18990622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19">
                <a:moveTo>
                  <a:pt x="15078089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9" y="108647"/>
                </a:lnTo>
                <a:lnTo>
                  <a:pt x="15078089" y="0"/>
                </a:lnTo>
                <a:close/>
              </a:path>
            </a:pathLst>
          </a:custGeom>
          <a:solidFill>
            <a:srgbClr val="87CEF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61126" y="19537539"/>
            <a:ext cx="544108" cy="32890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7591" y="19478919"/>
            <a:ext cx="342626" cy="4375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png"/><Relationship Id="rId18" Type="http://schemas.openxmlformats.org/officeDocument/2006/relationships/image" Target="../media/image19.jpg"/><Relationship Id="rId26" Type="http://schemas.openxmlformats.org/officeDocument/2006/relationships/image" Target="../media/image27.png"/><Relationship Id="rId39" Type="http://schemas.openxmlformats.org/officeDocument/2006/relationships/image" Target="../media/image40.png"/><Relationship Id="rId21" Type="http://schemas.openxmlformats.org/officeDocument/2006/relationships/image" Target="../media/image22.png"/><Relationship Id="rId34" Type="http://schemas.openxmlformats.org/officeDocument/2006/relationships/image" Target="../media/image35.png"/><Relationship Id="rId42" Type="http://schemas.openxmlformats.org/officeDocument/2006/relationships/image" Target="../media/image43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image" Target="../media/image30.png"/><Relationship Id="rId41" Type="http://schemas.openxmlformats.org/officeDocument/2006/relationships/image" Target="../media/image4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36" Type="http://schemas.openxmlformats.org/officeDocument/2006/relationships/image" Target="../media/image37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32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Relationship Id="rId35" Type="http://schemas.openxmlformats.org/officeDocument/2006/relationships/image" Target="../media/image36.png"/><Relationship Id="rId43" Type="http://schemas.openxmlformats.org/officeDocument/2006/relationships/image" Target="../media/image44.jpg"/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0569" y="19239073"/>
            <a:ext cx="62928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9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87093" y="19239979"/>
            <a:ext cx="735330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-10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9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85814" y="19239979"/>
            <a:ext cx="47942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518466" y="19459782"/>
            <a:ext cx="2689225" cy="568325"/>
            <a:chOff x="2518466" y="19459782"/>
            <a:chExt cx="2689225" cy="5683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31552" y="19459782"/>
              <a:ext cx="568352" cy="56811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16991" y="19470304"/>
              <a:ext cx="513527" cy="51352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15227" y="19482141"/>
              <a:ext cx="692940" cy="47853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8466" y="19474719"/>
              <a:ext cx="471746" cy="42519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44898" y="19502272"/>
              <a:ext cx="662278" cy="468916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7643" y="19494165"/>
            <a:ext cx="725488" cy="434693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6139361" y="19493166"/>
            <a:ext cx="2419350" cy="474980"/>
            <a:chOff x="6139361" y="19493166"/>
            <a:chExt cx="2419350" cy="474980"/>
          </a:xfrm>
        </p:grpSpPr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051639" y="19510762"/>
              <a:ext cx="506877" cy="43328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39361" y="19493166"/>
              <a:ext cx="862408" cy="474439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6539157" y="19248730"/>
            <a:ext cx="986790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900" spc="130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276763" y="18705098"/>
            <a:ext cx="3218180" cy="1399540"/>
            <a:chOff x="5276763" y="18705098"/>
            <a:chExt cx="3218180" cy="1399540"/>
          </a:xfrm>
        </p:grpSpPr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284866" y="19385083"/>
              <a:ext cx="899562" cy="703291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276761" y="19456107"/>
              <a:ext cx="16510" cy="466090"/>
            </a:xfrm>
            <a:custGeom>
              <a:avLst/>
              <a:gdLst/>
              <a:ahLst/>
              <a:cxnLst/>
              <a:rect l="l" t="t" r="r" b="b"/>
              <a:pathLst>
                <a:path w="16510" h="466090">
                  <a:moveTo>
                    <a:pt x="16205" y="0"/>
                  </a:moveTo>
                  <a:lnTo>
                    <a:pt x="0" y="0"/>
                  </a:lnTo>
                  <a:lnTo>
                    <a:pt x="0" y="464820"/>
                  </a:lnTo>
                  <a:lnTo>
                    <a:pt x="368" y="464820"/>
                  </a:lnTo>
                  <a:lnTo>
                    <a:pt x="368" y="466090"/>
                  </a:lnTo>
                  <a:lnTo>
                    <a:pt x="15824" y="466090"/>
                  </a:lnTo>
                  <a:lnTo>
                    <a:pt x="15824" y="464820"/>
                  </a:lnTo>
                  <a:lnTo>
                    <a:pt x="16205" y="464820"/>
                  </a:lnTo>
                  <a:lnTo>
                    <a:pt x="16205" y="0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559895" y="18705098"/>
              <a:ext cx="1934646" cy="1399001"/>
            </a:xfrm>
            <a:prstGeom prst="rect">
              <a:avLst/>
            </a:prstGeom>
          </p:spPr>
        </p:pic>
      </p:grpSp>
      <p:pic>
        <p:nvPicPr>
          <p:cNvPr id="20" name="object 2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938701" y="19528747"/>
            <a:ext cx="442220" cy="419581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11376689" y="19277496"/>
            <a:ext cx="875030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900" spc="130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900">
              <a:latin typeface="Tahoma"/>
              <a:cs typeface="Tahoma"/>
            </a:endParaRPr>
          </a:p>
        </p:txBody>
      </p:sp>
      <p:pic>
        <p:nvPicPr>
          <p:cNvPr id="22" name="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799442" y="19610540"/>
            <a:ext cx="1112401" cy="342500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3596633" y="19640078"/>
            <a:ext cx="1388527" cy="297594"/>
          </a:xfrm>
          <a:prstGeom prst="rect">
            <a:avLst/>
          </a:prstGeom>
        </p:spPr>
      </p:pic>
      <p:grpSp>
        <p:nvGrpSpPr>
          <p:cNvPr id="24" name="object 24"/>
          <p:cNvGrpSpPr/>
          <p:nvPr/>
        </p:nvGrpSpPr>
        <p:grpSpPr>
          <a:xfrm>
            <a:off x="10443554" y="19525026"/>
            <a:ext cx="1236980" cy="436245"/>
            <a:chOff x="10443554" y="19525026"/>
            <a:chExt cx="1236980" cy="436245"/>
          </a:xfrm>
        </p:grpSpPr>
        <p:pic>
          <p:nvPicPr>
            <p:cNvPr id="25" name="object 2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209450" y="19525026"/>
              <a:ext cx="470524" cy="43576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0443554" y="19576183"/>
              <a:ext cx="760513" cy="381669"/>
            </a:xfrm>
            <a:prstGeom prst="rect">
              <a:avLst/>
            </a:prstGeom>
          </p:spPr>
        </p:pic>
      </p:grpSp>
      <p:pic>
        <p:nvPicPr>
          <p:cNvPr id="27" name="object 2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3005722" y="19515847"/>
            <a:ext cx="541259" cy="484754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9485684" y="19687916"/>
            <a:ext cx="845977" cy="209079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1472679" y="19456108"/>
            <a:ext cx="16510" cy="466090"/>
          </a:xfrm>
          <a:custGeom>
            <a:avLst/>
            <a:gdLst/>
            <a:ahLst/>
            <a:cxnLst/>
            <a:rect l="l" t="t" r="r" b="b"/>
            <a:pathLst>
              <a:path w="16509" h="466090">
                <a:moveTo>
                  <a:pt x="16205" y="0"/>
                </a:moveTo>
                <a:lnTo>
                  <a:pt x="0" y="0"/>
                </a:lnTo>
                <a:lnTo>
                  <a:pt x="0" y="464820"/>
                </a:lnTo>
                <a:lnTo>
                  <a:pt x="368" y="464820"/>
                </a:lnTo>
                <a:lnTo>
                  <a:pt x="368" y="466090"/>
                </a:lnTo>
                <a:lnTo>
                  <a:pt x="15836" y="466090"/>
                </a:lnTo>
                <a:lnTo>
                  <a:pt x="15836" y="464820"/>
                </a:lnTo>
                <a:lnTo>
                  <a:pt x="16205" y="464820"/>
                </a:lnTo>
                <a:lnTo>
                  <a:pt x="16205" y="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87816" y="19456108"/>
            <a:ext cx="16510" cy="466090"/>
          </a:xfrm>
          <a:custGeom>
            <a:avLst/>
            <a:gdLst/>
            <a:ahLst/>
            <a:cxnLst/>
            <a:rect l="l" t="t" r="r" b="b"/>
            <a:pathLst>
              <a:path w="16510" h="466090">
                <a:moveTo>
                  <a:pt x="16205" y="0"/>
                </a:moveTo>
                <a:lnTo>
                  <a:pt x="0" y="0"/>
                </a:lnTo>
                <a:lnTo>
                  <a:pt x="0" y="464820"/>
                </a:lnTo>
                <a:lnTo>
                  <a:pt x="381" y="464820"/>
                </a:lnTo>
                <a:lnTo>
                  <a:pt x="381" y="466090"/>
                </a:lnTo>
                <a:lnTo>
                  <a:pt x="15836" y="466090"/>
                </a:lnTo>
                <a:lnTo>
                  <a:pt x="15836" y="464820"/>
                </a:lnTo>
                <a:lnTo>
                  <a:pt x="16205" y="464820"/>
                </a:lnTo>
                <a:lnTo>
                  <a:pt x="16205" y="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736266" y="19456108"/>
            <a:ext cx="16510" cy="466090"/>
          </a:xfrm>
          <a:custGeom>
            <a:avLst/>
            <a:gdLst/>
            <a:ahLst/>
            <a:cxnLst/>
            <a:rect l="l" t="t" r="r" b="b"/>
            <a:pathLst>
              <a:path w="16509" h="466090">
                <a:moveTo>
                  <a:pt x="16205" y="0"/>
                </a:moveTo>
                <a:lnTo>
                  <a:pt x="0" y="0"/>
                </a:lnTo>
                <a:lnTo>
                  <a:pt x="0" y="464820"/>
                </a:lnTo>
                <a:lnTo>
                  <a:pt x="381" y="464820"/>
                </a:lnTo>
                <a:lnTo>
                  <a:pt x="381" y="466090"/>
                </a:lnTo>
                <a:lnTo>
                  <a:pt x="15836" y="466090"/>
                </a:lnTo>
                <a:lnTo>
                  <a:pt x="15836" y="464820"/>
                </a:lnTo>
                <a:lnTo>
                  <a:pt x="16205" y="464820"/>
                </a:lnTo>
                <a:lnTo>
                  <a:pt x="16205" y="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2" name="object 32"/>
          <p:cNvGrpSpPr/>
          <p:nvPr/>
        </p:nvGrpSpPr>
        <p:grpSpPr>
          <a:xfrm>
            <a:off x="1" y="527"/>
            <a:ext cx="15078710" cy="1701800"/>
            <a:chOff x="1" y="527"/>
            <a:chExt cx="15078710" cy="1701800"/>
          </a:xfrm>
        </p:grpSpPr>
        <p:sp>
          <p:nvSpPr>
            <p:cNvPr id="33" name="object 33"/>
            <p:cNvSpPr/>
            <p:nvPr/>
          </p:nvSpPr>
          <p:spPr>
            <a:xfrm>
              <a:off x="1" y="527"/>
              <a:ext cx="15078710" cy="1701800"/>
            </a:xfrm>
            <a:custGeom>
              <a:avLst/>
              <a:gdLst/>
              <a:ahLst/>
              <a:cxnLst/>
              <a:rect l="l" t="t" r="r" b="b"/>
              <a:pathLst>
                <a:path w="15078710" h="1701800">
                  <a:moveTo>
                    <a:pt x="964760" y="1689099"/>
                  </a:moveTo>
                  <a:lnTo>
                    <a:pt x="399087" y="1689099"/>
                  </a:lnTo>
                  <a:lnTo>
                    <a:pt x="446733" y="1701799"/>
                  </a:lnTo>
                  <a:lnTo>
                    <a:pt x="920172" y="1701799"/>
                  </a:lnTo>
                  <a:lnTo>
                    <a:pt x="964760" y="1689099"/>
                  </a:lnTo>
                  <a:close/>
                </a:path>
                <a:path w="15078710" h="1701800">
                  <a:moveTo>
                    <a:pt x="2789312" y="1689099"/>
                  </a:moveTo>
                  <a:lnTo>
                    <a:pt x="2247631" y="1689099"/>
                  </a:lnTo>
                  <a:lnTo>
                    <a:pt x="2292220" y="1701799"/>
                  </a:lnTo>
                  <a:lnTo>
                    <a:pt x="2744723" y="1701799"/>
                  </a:lnTo>
                  <a:lnTo>
                    <a:pt x="2789312" y="1689099"/>
                  </a:lnTo>
                  <a:close/>
                </a:path>
                <a:path w="15078710" h="1701800">
                  <a:moveTo>
                    <a:pt x="4613862" y="1689099"/>
                  </a:moveTo>
                  <a:lnTo>
                    <a:pt x="4072182" y="1689099"/>
                  </a:lnTo>
                  <a:lnTo>
                    <a:pt x="4116770" y="1701799"/>
                  </a:lnTo>
                  <a:lnTo>
                    <a:pt x="4569273" y="1701799"/>
                  </a:lnTo>
                  <a:lnTo>
                    <a:pt x="4613862" y="1689099"/>
                  </a:lnTo>
                  <a:close/>
                </a:path>
                <a:path w="15078710" h="1701800">
                  <a:moveTo>
                    <a:pt x="6438412" y="1689099"/>
                  </a:moveTo>
                  <a:lnTo>
                    <a:pt x="5896766" y="1689099"/>
                  </a:lnTo>
                  <a:lnTo>
                    <a:pt x="5941349" y="1701799"/>
                  </a:lnTo>
                  <a:lnTo>
                    <a:pt x="6393824" y="1701799"/>
                  </a:lnTo>
                  <a:lnTo>
                    <a:pt x="6438412" y="1689099"/>
                  </a:lnTo>
                  <a:close/>
                </a:path>
                <a:path w="15078710" h="1701800">
                  <a:moveTo>
                    <a:pt x="8262963" y="1689099"/>
                  </a:moveTo>
                  <a:lnTo>
                    <a:pt x="7721283" y="1689099"/>
                  </a:lnTo>
                  <a:lnTo>
                    <a:pt x="7765871" y="1701799"/>
                  </a:lnTo>
                  <a:lnTo>
                    <a:pt x="8218374" y="1701799"/>
                  </a:lnTo>
                  <a:lnTo>
                    <a:pt x="8262963" y="1689099"/>
                  </a:lnTo>
                  <a:close/>
                </a:path>
                <a:path w="15078710" h="1701800">
                  <a:moveTo>
                    <a:pt x="10087486" y="1689099"/>
                  </a:moveTo>
                  <a:lnTo>
                    <a:pt x="9545867" y="1689099"/>
                  </a:lnTo>
                  <a:lnTo>
                    <a:pt x="9590450" y="1701799"/>
                  </a:lnTo>
                  <a:lnTo>
                    <a:pt x="10042901" y="1701799"/>
                  </a:lnTo>
                  <a:lnTo>
                    <a:pt x="10087486" y="1689099"/>
                  </a:lnTo>
                  <a:close/>
                </a:path>
                <a:path w="15078710" h="1701800">
                  <a:moveTo>
                    <a:pt x="11912046" y="1689099"/>
                  </a:moveTo>
                  <a:lnTo>
                    <a:pt x="11370390" y="1689099"/>
                  </a:lnTo>
                  <a:lnTo>
                    <a:pt x="11414974" y="1701799"/>
                  </a:lnTo>
                  <a:lnTo>
                    <a:pt x="11867457" y="1701799"/>
                  </a:lnTo>
                  <a:lnTo>
                    <a:pt x="11912046" y="1689099"/>
                  </a:lnTo>
                  <a:close/>
                </a:path>
                <a:path w="15078710" h="1701800">
                  <a:moveTo>
                    <a:pt x="13736542" y="1689099"/>
                  </a:moveTo>
                  <a:lnTo>
                    <a:pt x="13194886" y="1689099"/>
                  </a:lnTo>
                  <a:lnTo>
                    <a:pt x="13239475" y="1701799"/>
                  </a:lnTo>
                  <a:lnTo>
                    <a:pt x="13691958" y="1701799"/>
                  </a:lnTo>
                  <a:lnTo>
                    <a:pt x="13736542" y="1689099"/>
                  </a:lnTo>
                  <a:close/>
                </a:path>
                <a:path w="15078710" h="1701800">
                  <a:moveTo>
                    <a:pt x="15078087" y="1612899"/>
                  </a:moveTo>
                  <a:lnTo>
                    <a:pt x="14515870" y="1612899"/>
                  </a:lnTo>
                  <a:lnTo>
                    <a:pt x="14574262" y="1625599"/>
                  </a:lnTo>
                  <a:lnTo>
                    <a:pt x="14626921" y="1625599"/>
                  </a:lnTo>
                  <a:lnTo>
                    <a:pt x="14674818" y="1638299"/>
                  </a:lnTo>
                  <a:lnTo>
                    <a:pt x="14718928" y="1638299"/>
                  </a:lnTo>
                  <a:lnTo>
                    <a:pt x="14760223" y="1650999"/>
                  </a:lnTo>
                  <a:lnTo>
                    <a:pt x="14799677" y="1650999"/>
                  </a:lnTo>
                  <a:lnTo>
                    <a:pt x="14838262" y="1663699"/>
                  </a:lnTo>
                  <a:lnTo>
                    <a:pt x="14876953" y="1663699"/>
                  </a:lnTo>
                  <a:lnTo>
                    <a:pt x="14916721" y="1676399"/>
                  </a:lnTo>
                  <a:lnTo>
                    <a:pt x="14958541" y="1689099"/>
                  </a:lnTo>
                  <a:lnTo>
                    <a:pt x="15003385" y="1689099"/>
                  </a:lnTo>
                  <a:lnTo>
                    <a:pt x="15052227" y="1701799"/>
                  </a:lnTo>
                  <a:lnTo>
                    <a:pt x="15078087" y="1701799"/>
                  </a:lnTo>
                  <a:lnTo>
                    <a:pt x="15078087" y="1612899"/>
                  </a:lnTo>
                  <a:close/>
                </a:path>
                <a:path w="15078710" h="1701800">
                  <a:moveTo>
                    <a:pt x="1184389" y="1650999"/>
                  </a:moveTo>
                  <a:lnTo>
                    <a:pt x="198358" y="1650999"/>
                  </a:lnTo>
                  <a:lnTo>
                    <a:pt x="274942" y="1663699"/>
                  </a:lnTo>
                  <a:lnTo>
                    <a:pt x="314139" y="1676399"/>
                  </a:lnTo>
                  <a:lnTo>
                    <a:pt x="355205" y="1689099"/>
                  </a:lnTo>
                  <a:lnTo>
                    <a:pt x="1005927" y="1689099"/>
                  </a:lnTo>
                  <a:lnTo>
                    <a:pt x="1044357" y="1676399"/>
                  </a:lnTo>
                  <a:lnTo>
                    <a:pt x="1080734" y="1676399"/>
                  </a:lnTo>
                  <a:lnTo>
                    <a:pt x="1115742" y="1663699"/>
                  </a:lnTo>
                  <a:lnTo>
                    <a:pt x="1184389" y="1650999"/>
                  </a:lnTo>
                  <a:close/>
                </a:path>
                <a:path w="15078710" h="1701800">
                  <a:moveTo>
                    <a:pt x="2868910" y="1676399"/>
                  </a:moveTo>
                  <a:lnTo>
                    <a:pt x="2168032" y="1676399"/>
                  </a:lnTo>
                  <a:lnTo>
                    <a:pt x="2206463" y="1689099"/>
                  </a:lnTo>
                  <a:lnTo>
                    <a:pt x="2830479" y="1689099"/>
                  </a:lnTo>
                  <a:lnTo>
                    <a:pt x="2868910" y="1676399"/>
                  </a:lnTo>
                  <a:close/>
                </a:path>
                <a:path w="15078710" h="1701800">
                  <a:moveTo>
                    <a:pt x="4693461" y="1676399"/>
                  </a:moveTo>
                  <a:lnTo>
                    <a:pt x="3992585" y="1676399"/>
                  </a:lnTo>
                  <a:lnTo>
                    <a:pt x="4031015" y="1689099"/>
                  </a:lnTo>
                  <a:lnTo>
                    <a:pt x="4655030" y="1689099"/>
                  </a:lnTo>
                  <a:lnTo>
                    <a:pt x="4693461" y="1676399"/>
                  </a:lnTo>
                  <a:close/>
                </a:path>
                <a:path w="15078710" h="1701800">
                  <a:moveTo>
                    <a:pt x="6518011" y="1676399"/>
                  </a:moveTo>
                  <a:lnTo>
                    <a:pt x="5817176" y="1676399"/>
                  </a:lnTo>
                  <a:lnTo>
                    <a:pt x="5855603" y="1689099"/>
                  </a:lnTo>
                  <a:lnTo>
                    <a:pt x="6479580" y="1689099"/>
                  </a:lnTo>
                  <a:lnTo>
                    <a:pt x="6518011" y="1676399"/>
                  </a:lnTo>
                  <a:close/>
                </a:path>
                <a:path w="15078710" h="1701800">
                  <a:moveTo>
                    <a:pt x="8342562" y="1676399"/>
                  </a:moveTo>
                  <a:lnTo>
                    <a:pt x="7641686" y="1676399"/>
                  </a:lnTo>
                  <a:lnTo>
                    <a:pt x="7680116" y="1689099"/>
                  </a:lnTo>
                  <a:lnTo>
                    <a:pt x="8304131" y="1689099"/>
                  </a:lnTo>
                  <a:lnTo>
                    <a:pt x="8342562" y="1676399"/>
                  </a:lnTo>
                  <a:close/>
                </a:path>
                <a:path w="15078710" h="1701800">
                  <a:moveTo>
                    <a:pt x="10167078" y="1676399"/>
                  </a:moveTo>
                  <a:lnTo>
                    <a:pt x="9466277" y="1676399"/>
                  </a:lnTo>
                  <a:lnTo>
                    <a:pt x="9504703" y="1689099"/>
                  </a:lnTo>
                  <a:lnTo>
                    <a:pt x="10128650" y="1689099"/>
                  </a:lnTo>
                  <a:lnTo>
                    <a:pt x="10167078" y="1676399"/>
                  </a:lnTo>
                  <a:close/>
                </a:path>
                <a:path w="15078710" h="1701800">
                  <a:moveTo>
                    <a:pt x="11991645" y="1676399"/>
                  </a:moveTo>
                  <a:lnTo>
                    <a:pt x="11290799" y="1676399"/>
                  </a:lnTo>
                  <a:lnTo>
                    <a:pt x="11329226" y="1689099"/>
                  </a:lnTo>
                  <a:lnTo>
                    <a:pt x="11953214" y="1689099"/>
                  </a:lnTo>
                  <a:lnTo>
                    <a:pt x="11991645" y="1676399"/>
                  </a:lnTo>
                  <a:close/>
                </a:path>
                <a:path w="15078710" h="1701800">
                  <a:moveTo>
                    <a:pt x="13816133" y="1676399"/>
                  </a:moveTo>
                  <a:lnTo>
                    <a:pt x="13115287" y="1676399"/>
                  </a:lnTo>
                  <a:lnTo>
                    <a:pt x="13153718" y="1689099"/>
                  </a:lnTo>
                  <a:lnTo>
                    <a:pt x="13777706" y="1689099"/>
                  </a:lnTo>
                  <a:lnTo>
                    <a:pt x="13816133" y="1676399"/>
                  </a:lnTo>
                  <a:close/>
                </a:path>
                <a:path w="15078710" h="1701800">
                  <a:moveTo>
                    <a:pt x="3008949" y="1650999"/>
                  </a:moveTo>
                  <a:lnTo>
                    <a:pt x="2027993" y="1650999"/>
                  </a:lnTo>
                  <a:lnTo>
                    <a:pt x="2096644" y="1663699"/>
                  </a:lnTo>
                  <a:lnTo>
                    <a:pt x="2131654" y="1676399"/>
                  </a:lnTo>
                  <a:lnTo>
                    <a:pt x="2905288" y="1676399"/>
                  </a:lnTo>
                  <a:lnTo>
                    <a:pt x="2940298" y="1663699"/>
                  </a:lnTo>
                  <a:lnTo>
                    <a:pt x="3008949" y="1650999"/>
                  </a:lnTo>
                  <a:close/>
                </a:path>
                <a:path w="15078710" h="1701800">
                  <a:moveTo>
                    <a:pt x="4833499" y="1650999"/>
                  </a:moveTo>
                  <a:lnTo>
                    <a:pt x="3852554" y="1650999"/>
                  </a:lnTo>
                  <a:lnTo>
                    <a:pt x="3921200" y="1663699"/>
                  </a:lnTo>
                  <a:lnTo>
                    <a:pt x="3956208" y="1676399"/>
                  </a:lnTo>
                  <a:lnTo>
                    <a:pt x="4729839" y="1676399"/>
                  </a:lnTo>
                  <a:lnTo>
                    <a:pt x="4764849" y="1663699"/>
                  </a:lnTo>
                  <a:lnTo>
                    <a:pt x="4833499" y="1650999"/>
                  </a:lnTo>
                  <a:close/>
                </a:path>
                <a:path w="15078710" h="1701800">
                  <a:moveTo>
                    <a:pt x="6658050" y="1650999"/>
                  </a:moveTo>
                  <a:lnTo>
                    <a:pt x="5677148" y="1650999"/>
                  </a:lnTo>
                  <a:lnTo>
                    <a:pt x="5745794" y="1663699"/>
                  </a:lnTo>
                  <a:lnTo>
                    <a:pt x="5780801" y="1676399"/>
                  </a:lnTo>
                  <a:lnTo>
                    <a:pt x="6554389" y="1676399"/>
                  </a:lnTo>
                  <a:lnTo>
                    <a:pt x="6589399" y="1663699"/>
                  </a:lnTo>
                  <a:lnTo>
                    <a:pt x="6658050" y="1650999"/>
                  </a:lnTo>
                  <a:close/>
                </a:path>
                <a:path w="15078710" h="1701800">
                  <a:moveTo>
                    <a:pt x="8482600" y="1650999"/>
                  </a:moveTo>
                  <a:lnTo>
                    <a:pt x="7501654" y="1650999"/>
                  </a:lnTo>
                  <a:lnTo>
                    <a:pt x="7570301" y="1663699"/>
                  </a:lnTo>
                  <a:lnTo>
                    <a:pt x="7605309" y="1676399"/>
                  </a:lnTo>
                  <a:lnTo>
                    <a:pt x="8378940" y="1676399"/>
                  </a:lnTo>
                  <a:lnTo>
                    <a:pt x="8413949" y="1663699"/>
                  </a:lnTo>
                  <a:lnTo>
                    <a:pt x="8482600" y="1650999"/>
                  </a:lnTo>
                  <a:close/>
                </a:path>
                <a:path w="15078710" h="1701800">
                  <a:moveTo>
                    <a:pt x="10307110" y="1650999"/>
                  </a:moveTo>
                  <a:lnTo>
                    <a:pt x="9326249" y="1650999"/>
                  </a:lnTo>
                  <a:lnTo>
                    <a:pt x="9394895" y="1663699"/>
                  </a:lnTo>
                  <a:lnTo>
                    <a:pt x="9429902" y="1676399"/>
                  </a:lnTo>
                  <a:lnTo>
                    <a:pt x="10203454" y="1676399"/>
                  </a:lnTo>
                  <a:lnTo>
                    <a:pt x="10238461" y="1663699"/>
                  </a:lnTo>
                  <a:lnTo>
                    <a:pt x="10307110" y="1650999"/>
                  </a:lnTo>
                  <a:close/>
                </a:path>
                <a:path w="15078710" h="1701800">
                  <a:moveTo>
                    <a:pt x="12131680" y="1650999"/>
                  </a:moveTo>
                  <a:lnTo>
                    <a:pt x="11150769" y="1650999"/>
                  </a:lnTo>
                  <a:lnTo>
                    <a:pt x="11219417" y="1663699"/>
                  </a:lnTo>
                  <a:lnTo>
                    <a:pt x="11254424" y="1676399"/>
                  </a:lnTo>
                  <a:lnTo>
                    <a:pt x="12028023" y="1676399"/>
                  </a:lnTo>
                  <a:lnTo>
                    <a:pt x="12063032" y="1663699"/>
                  </a:lnTo>
                  <a:lnTo>
                    <a:pt x="12131680" y="1650999"/>
                  </a:lnTo>
                  <a:close/>
                </a:path>
                <a:path w="15078710" h="1701800">
                  <a:moveTo>
                    <a:pt x="13956163" y="1650999"/>
                  </a:moveTo>
                  <a:lnTo>
                    <a:pt x="12975253" y="1650999"/>
                  </a:lnTo>
                  <a:lnTo>
                    <a:pt x="13043900" y="1663699"/>
                  </a:lnTo>
                  <a:lnTo>
                    <a:pt x="13078909" y="1676399"/>
                  </a:lnTo>
                  <a:lnTo>
                    <a:pt x="13852508" y="1676399"/>
                  </a:lnTo>
                  <a:lnTo>
                    <a:pt x="13887515" y="1663699"/>
                  </a:lnTo>
                  <a:lnTo>
                    <a:pt x="13956163" y="1650999"/>
                  </a:lnTo>
                  <a:close/>
                </a:path>
                <a:path w="15078710" h="1701800">
                  <a:moveTo>
                    <a:pt x="1335360" y="1625599"/>
                  </a:moveTo>
                  <a:lnTo>
                    <a:pt x="73792" y="1625599"/>
                  </a:lnTo>
                  <a:lnTo>
                    <a:pt x="117870" y="1638299"/>
                  </a:lnTo>
                  <a:lnTo>
                    <a:pt x="159076" y="1650999"/>
                  </a:lnTo>
                  <a:lnTo>
                    <a:pt x="1219396" y="1650999"/>
                  </a:lnTo>
                  <a:lnTo>
                    <a:pt x="1255770" y="1638299"/>
                  </a:lnTo>
                  <a:lnTo>
                    <a:pt x="1294197" y="1638299"/>
                  </a:lnTo>
                  <a:lnTo>
                    <a:pt x="1335360" y="1625599"/>
                  </a:lnTo>
                  <a:close/>
                </a:path>
                <a:path w="15078710" h="1701800">
                  <a:moveTo>
                    <a:pt x="3080337" y="1638299"/>
                  </a:moveTo>
                  <a:lnTo>
                    <a:pt x="1956605" y="1638299"/>
                  </a:lnTo>
                  <a:lnTo>
                    <a:pt x="1992984" y="1650999"/>
                  </a:lnTo>
                  <a:lnTo>
                    <a:pt x="3043959" y="1650999"/>
                  </a:lnTo>
                  <a:lnTo>
                    <a:pt x="3080337" y="1638299"/>
                  </a:lnTo>
                  <a:close/>
                </a:path>
                <a:path w="15078710" h="1701800">
                  <a:moveTo>
                    <a:pt x="4904887" y="1638299"/>
                  </a:moveTo>
                  <a:lnTo>
                    <a:pt x="3781172" y="1638299"/>
                  </a:lnTo>
                  <a:lnTo>
                    <a:pt x="3817547" y="1650999"/>
                  </a:lnTo>
                  <a:lnTo>
                    <a:pt x="4868509" y="1650999"/>
                  </a:lnTo>
                  <a:lnTo>
                    <a:pt x="4904887" y="1638299"/>
                  </a:lnTo>
                  <a:close/>
                </a:path>
                <a:path w="15078710" h="1701800">
                  <a:moveTo>
                    <a:pt x="6729438" y="1638299"/>
                  </a:moveTo>
                  <a:lnTo>
                    <a:pt x="5605763" y="1638299"/>
                  </a:lnTo>
                  <a:lnTo>
                    <a:pt x="5642140" y="1650999"/>
                  </a:lnTo>
                  <a:lnTo>
                    <a:pt x="6693060" y="1650999"/>
                  </a:lnTo>
                  <a:lnTo>
                    <a:pt x="6729438" y="1638299"/>
                  </a:lnTo>
                  <a:close/>
                </a:path>
                <a:path w="15078710" h="1701800">
                  <a:moveTo>
                    <a:pt x="8553988" y="1638299"/>
                  </a:moveTo>
                  <a:lnTo>
                    <a:pt x="7430273" y="1638299"/>
                  </a:lnTo>
                  <a:lnTo>
                    <a:pt x="7466648" y="1650999"/>
                  </a:lnTo>
                  <a:lnTo>
                    <a:pt x="8517610" y="1650999"/>
                  </a:lnTo>
                  <a:lnTo>
                    <a:pt x="8553988" y="1638299"/>
                  </a:lnTo>
                  <a:close/>
                </a:path>
                <a:path w="15078710" h="1701800">
                  <a:moveTo>
                    <a:pt x="10378497" y="1638299"/>
                  </a:moveTo>
                  <a:lnTo>
                    <a:pt x="9254864" y="1638299"/>
                  </a:lnTo>
                  <a:lnTo>
                    <a:pt x="9291241" y="1650999"/>
                  </a:lnTo>
                  <a:lnTo>
                    <a:pt x="10342119" y="1650999"/>
                  </a:lnTo>
                  <a:lnTo>
                    <a:pt x="10378497" y="1638299"/>
                  </a:lnTo>
                  <a:close/>
                </a:path>
                <a:path w="15078710" h="1701800">
                  <a:moveTo>
                    <a:pt x="12203064" y="1638299"/>
                  </a:moveTo>
                  <a:lnTo>
                    <a:pt x="11079383" y="1638299"/>
                  </a:lnTo>
                  <a:lnTo>
                    <a:pt x="11115761" y="1650999"/>
                  </a:lnTo>
                  <a:lnTo>
                    <a:pt x="12166688" y="1650999"/>
                  </a:lnTo>
                  <a:lnTo>
                    <a:pt x="12203064" y="1638299"/>
                  </a:lnTo>
                  <a:close/>
                </a:path>
                <a:path w="15078710" h="1701800">
                  <a:moveTo>
                    <a:pt x="14027549" y="1638299"/>
                  </a:moveTo>
                  <a:lnTo>
                    <a:pt x="12903870" y="1638299"/>
                  </a:lnTo>
                  <a:lnTo>
                    <a:pt x="12940245" y="1650999"/>
                  </a:lnTo>
                  <a:lnTo>
                    <a:pt x="13991171" y="1650999"/>
                  </a:lnTo>
                  <a:lnTo>
                    <a:pt x="14027549" y="1638299"/>
                  </a:lnTo>
                  <a:close/>
                </a:path>
                <a:path w="15078710" h="1701800">
                  <a:moveTo>
                    <a:pt x="3159935" y="1625599"/>
                  </a:moveTo>
                  <a:lnTo>
                    <a:pt x="1877007" y="1625599"/>
                  </a:lnTo>
                  <a:lnTo>
                    <a:pt x="1918175" y="1638299"/>
                  </a:lnTo>
                  <a:lnTo>
                    <a:pt x="3118768" y="1638299"/>
                  </a:lnTo>
                  <a:lnTo>
                    <a:pt x="3159935" y="1625599"/>
                  </a:lnTo>
                  <a:close/>
                </a:path>
                <a:path w="15078710" h="1701800">
                  <a:moveTo>
                    <a:pt x="4984486" y="1625599"/>
                  </a:moveTo>
                  <a:lnTo>
                    <a:pt x="3701582" y="1625599"/>
                  </a:lnTo>
                  <a:lnTo>
                    <a:pt x="3742745" y="1638299"/>
                  </a:lnTo>
                  <a:lnTo>
                    <a:pt x="4943318" y="1638299"/>
                  </a:lnTo>
                  <a:lnTo>
                    <a:pt x="4984486" y="1625599"/>
                  </a:lnTo>
                  <a:close/>
                </a:path>
                <a:path w="15078710" h="1701800">
                  <a:moveTo>
                    <a:pt x="6809036" y="1625599"/>
                  </a:moveTo>
                  <a:lnTo>
                    <a:pt x="5526166" y="1625599"/>
                  </a:lnTo>
                  <a:lnTo>
                    <a:pt x="5567333" y="1638299"/>
                  </a:lnTo>
                  <a:lnTo>
                    <a:pt x="6767869" y="1638299"/>
                  </a:lnTo>
                  <a:lnTo>
                    <a:pt x="6809036" y="1625599"/>
                  </a:lnTo>
                  <a:close/>
                </a:path>
                <a:path w="15078710" h="1701800">
                  <a:moveTo>
                    <a:pt x="8633587" y="1625599"/>
                  </a:moveTo>
                  <a:lnTo>
                    <a:pt x="7350683" y="1625599"/>
                  </a:lnTo>
                  <a:lnTo>
                    <a:pt x="7391846" y="1638299"/>
                  </a:lnTo>
                  <a:lnTo>
                    <a:pt x="8592419" y="1638299"/>
                  </a:lnTo>
                  <a:lnTo>
                    <a:pt x="8633587" y="1625599"/>
                  </a:lnTo>
                  <a:close/>
                </a:path>
                <a:path w="15078710" h="1701800">
                  <a:moveTo>
                    <a:pt x="10458096" y="1625599"/>
                  </a:moveTo>
                  <a:lnTo>
                    <a:pt x="9175267" y="1625599"/>
                  </a:lnTo>
                  <a:lnTo>
                    <a:pt x="9216434" y="1638299"/>
                  </a:lnTo>
                  <a:lnTo>
                    <a:pt x="10416927" y="1638299"/>
                  </a:lnTo>
                  <a:lnTo>
                    <a:pt x="10458096" y="1625599"/>
                  </a:lnTo>
                  <a:close/>
                </a:path>
                <a:path w="15078710" h="1701800">
                  <a:moveTo>
                    <a:pt x="12282656" y="1625599"/>
                  </a:moveTo>
                  <a:lnTo>
                    <a:pt x="10999785" y="1625599"/>
                  </a:lnTo>
                  <a:lnTo>
                    <a:pt x="11040953" y="1638299"/>
                  </a:lnTo>
                  <a:lnTo>
                    <a:pt x="12241491" y="1638299"/>
                  </a:lnTo>
                  <a:lnTo>
                    <a:pt x="12282656" y="1625599"/>
                  </a:lnTo>
                  <a:close/>
                </a:path>
                <a:path w="15078710" h="1701800">
                  <a:moveTo>
                    <a:pt x="14107147" y="1625599"/>
                  </a:moveTo>
                  <a:lnTo>
                    <a:pt x="12824279" y="1625599"/>
                  </a:lnTo>
                  <a:lnTo>
                    <a:pt x="12865443" y="1638299"/>
                  </a:lnTo>
                  <a:lnTo>
                    <a:pt x="14065979" y="1638299"/>
                  </a:lnTo>
                  <a:lnTo>
                    <a:pt x="14107147" y="1625599"/>
                  </a:lnTo>
                  <a:close/>
                </a:path>
                <a:path w="15078710" h="1701800">
                  <a:moveTo>
                    <a:pt x="15078087" y="0"/>
                  </a:moveTo>
                  <a:lnTo>
                    <a:pt x="0" y="0"/>
                  </a:lnTo>
                  <a:lnTo>
                    <a:pt x="0" y="1625599"/>
                  </a:lnTo>
                  <a:lnTo>
                    <a:pt x="1428632" y="1625599"/>
                  </a:lnTo>
                  <a:lnTo>
                    <a:pt x="1482109" y="1612899"/>
                  </a:lnTo>
                  <a:lnTo>
                    <a:pt x="15078087" y="1612899"/>
                  </a:lnTo>
                  <a:lnTo>
                    <a:pt x="15078087" y="0"/>
                  </a:lnTo>
                  <a:close/>
                </a:path>
                <a:path w="15078710" h="1701800">
                  <a:moveTo>
                    <a:pt x="3306702" y="1612899"/>
                  </a:moveTo>
                  <a:lnTo>
                    <a:pt x="1730240" y="1612899"/>
                  </a:lnTo>
                  <a:lnTo>
                    <a:pt x="1783724" y="1625599"/>
                  </a:lnTo>
                  <a:lnTo>
                    <a:pt x="3253219" y="1625599"/>
                  </a:lnTo>
                  <a:lnTo>
                    <a:pt x="3306702" y="1612899"/>
                  </a:lnTo>
                  <a:close/>
                </a:path>
                <a:path w="15078710" h="1701800">
                  <a:moveTo>
                    <a:pt x="5131253" y="1612899"/>
                  </a:moveTo>
                  <a:lnTo>
                    <a:pt x="3554833" y="1612899"/>
                  </a:lnTo>
                  <a:lnTo>
                    <a:pt x="3608310" y="1625599"/>
                  </a:lnTo>
                  <a:lnTo>
                    <a:pt x="5077769" y="1625599"/>
                  </a:lnTo>
                  <a:lnTo>
                    <a:pt x="5131253" y="1612899"/>
                  </a:lnTo>
                  <a:close/>
                </a:path>
                <a:path w="15078710" h="1701800">
                  <a:moveTo>
                    <a:pt x="6955803" y="1612899"/>
                  </a:moveTo>
                  <a:lnTo>
                    <a:pt x="5379400" y="1612899"/>
                  </a:lnTo>
                  <a:lnTo>
                    <a:pt x="5432883" y="1625599"/>
                  </a:lnTo>
                  <a:lnTo>
                    <a:pt x="6902319" y="1625599"/>
                  </a:lnTo>
                  <a:lnTo>
                    <a:pt x="6955803" y="1612899"/>
                  </a:lnTo>
                  <a:close/>
                </a:path>
                <a:path w="15078710" h="1701800">
                  <a:moveTo>
                    <a:pt x="8780354" y="1612899"/>
                  </a:moveTo>
                  <a:lnTo>
                    <a:pt x="7203934" y="1612899"/>
                  </a:lnTo>
                  <a:lnTo>
                    <a:pt x="7257411" y="1625599"/>
                  </a:lnTo>
                  <a:lnTo>
                    <a:pt x="8726870" y="1625599"/>
                  </a:lnTo>
                  <a:lnTo>
                    <a:pt x="8780354" y="1612899"/>
                  </a:lnTo>
                  <a:close/>
                </a:path>
                <a:path w="15078710" h="1701800">
                  <a:moveTo>
                    <a:pt x="10604866" y="1612899"/>
                  </a:moveTo>
                  <a:lnTo>
                    <a:pt x="9028501" y="1612899"/>
                  </a:lnTo>
                  <a:lnTo>
                    <a:pt x="9081984" y="1625599"/>
                  </a:lnTo>
                  <a:lnTo>
                    <a:pt x="10551380" y="1625599"/>
                  </a:lnTo>
                  <a:lnTo>
                    <a:pt x="10604866" y="1612899"/>
                  </a:lnTo>
                  <a:close/>
                </a:path>
                <a:path w="15078710" h="1701800">
                  <a:moveTo>
                    <a:pt x="12429408" y="1612899"/>
                  </a:moveTo>
                  <a:lnTo>
                    <a:pt x="10853017" y="1612899"/>
                  </a:lnTo>
                  <a:lnTo>
                    <a:pt x="10906502" y="1625599"/>
                  </a:lnTo>
                  <a:lnTo>
                    <a:pt x="12375930" y="1625599"/>
                  </a:lnTo>
                  <a:lnTo>
                    <a:pt x="12429408" y="1612899"/>
                  </a:lnTo>
                  <a:close/>
                </a:path>
                <a:path w="15078710" h="1701800">
                  <a:moveTo>
                    <a:pt x="14253915" y="1612899"/>
                  </a:moveTo>
                  <a:lnTo>
                    <a:pt x="12677528" y="1612899"/>
                  </a:lnTo>
                  <a:lnTo>
                    <a:pt x="12731006" y="1625599"/>
                  </a:lnTo>
                  <a:lnTo>
                    <a:pt x="14200430" y="1625599"/>
                  </a:lnTo>
                  <a:lnTo>
                    <a:pt x="14253915" y="1612899"/>
                  </a:lnTo>
                  <a:close/>
                </a:path>
              </a:pathLst>
            </a:custGeom>
            <a:solidFill>
              <a:srgbClr val="C8E1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914787" y="412063"/>
              <a:ext cx="1998980" cy="379095"/>
            </a:xfrm>
            <a:custGeom>
              <a:avLst/>
              <a:gdLst/>
              <a:ahLst/>
              <a:cxnLst/>
              <a:rect l="l" t="t" r="r" b="b"/>
              <a:pathLst>
                <a:path w="1998979" h="379095">
                  <a:moveTo>
                    <a:pt x="389216" y="189306"/>
                  </a:moveTo>
                  <a:lnTo>
                    <a:pt x="384251" y="144932"/>
                  </a:lnTo>
                  <a:lnTo>
                    <a:pt x="370027" y="104711"/>
                  </a:lnTo>
                  <a:lnTo>
                    <a:pt x="347522" y="69608"/>
                  </a:lnTo>
                  <a:lnTo>
                    <a:pt x="317741" y="40614"/>
                  </a:lnTo>
                  <a:lnTo>
                    <a:pt x="285292" y="20916"/>
                  </a:lnTo>
                  <a:lnTo>
                    <a:pt x="285292" y="189306"/>
                  </a:lnTo>
                  <a:lnTo>
                    <a:pt x="278358" y="225793"/>
                  </a:lnTo>
                  <a:lnTo>
                    <a:pt x="259245" y="254863"/>
                  </a:lnTo>
                  <a:lnTo>
                    <a:pt x="230479" y="274091"/>
                  </a:lnTo>
                  <a:lnTo>
                    <a:pt x="194614" y="281051"/>
                  </a:lnTo>
                  <a:lnTo>
                    <a:pt x="158750" y="274091"/>
                  </a:lnTo>
                  <a:lnTo>
                    <a:pt x="129984" y="254863"/>
                  </a:lnTo>
                  <a:lnTo>
                    <a:pt x="110871" y="225793"/>
                  </a:lnTo>
                  <a:lnTo>
                    <a:pt x="103936" y="189306"/>
                  </a:lnTo>
                  <a:lnTo>
                    <a:pt x="110871" y="152831"/>
                  </a:lnTo>
                  <a:lnTo>
                    <a:pt x="129984" y="123761"/>
                  </a:lnTo>
                  <a:lnTo>
                    <a:pt x="158750" y="104533"/>
                  </a:lnTo>
                  <a:lnTo>
                    <a:pt x="194614" y="97574"/>
                  </a:lnTo>
                  <a:lnTo>
                    <a:pt x="230479" y="104533"/>
                  </a:lnTo>
                  <a:lnTo>
                    <a:pt x="259245" y="123761"/>
                  </a:lnTo>
                  <a:lnTo>
                    <a:pt x="278358" y="152831"/>
                  </a:lnTo>
                  <a:lnTo>
                    <a:pt x="285292" y="189306"/>
                  </a:lnTo>
                  <a:lnTo>
                    <a:pt x="285292" y="20916"/>
                  </a:lnTo>
                  <a:lnTo>
                    <a:pt x="281660" y="18707"/>
                  </a:lnTo>
                  <a:lnTo>
                    <a:pt x="240296" y="4838"/>
                  </a:lnTo>
                  <a:lnTo>
                    <a:pt x="194614" y="0"/>
                  </a:lnTo>
                  <a:lnTo>
                    <a:pt x="148932" y="4838"/>
                  </a:lnTo>
                  <a:lnTo>
                    <a:pt x="107569" y="18707"/>
                  </a:lnTo>
                  <a:lnTo>
                    <a:pt x="71488" y="40614"/>
                  </a:lnTo>
                  <a:lnTo>
                    <a:pt x="41706" y="69608"/>
                  </a:lnTo>
                  <a:lnTo>
                    <a:pt x="19316" y="104533"/>
                  </a:lnTo>
                  <a:lnTo>
                    <a:pt x="19202" y="104711"/>
                  </a:lnTo>
                  <a:lnTo>
                    <a:pt x="4965" y="144932"/>
                  </a:lnTo>
                  <a:lnTo>
                    <a:pt x="0" y="189306"/>
                  </a:lnTo>
                  <a:lnTo>
                    <a:pt x="4965" y="233692"/>
                  </a:lnTo>
                  <a:lnTo>
                    <a:pt x="19202" y="273913"/>
                  </a:lnTo>
                  <a:lnTo>
                    <a:pt x="41706" y="309016"/>
                  </a:lnTo>
                  <a:lnTo>
                    <a:pt x="71488" y="338010"/>
                  </a:lnTo>
                  <a:lnTo>
                    <a:pt x="107569" y="359918"/>
                  </a:lnTo>
                  <a:lnTo>
                    <a:pt x="148932" y="373786"/>
                  </a:lnTo>
                  <a:lnTo>
                    <a:pt x="194614" y="378625"/>
                  </a:lnTo>
                  <a:lnTo>
                    <a:pt x="240296" y="373786"/>
                  </a:lnTo>
                  <a:lnTo>
                    <a:pt x="281660" y="359918"/>
                  </a:lnTo>
                  <a:lnTo>
                    <a:pt x="317741" y="338010"/>
                  </a:lnTo>
                  <a:lnTo>
                    <a:pt x="347522" y="309016"/>
                  </a:lnTo>
                  <a:lnTo>
                    <a:pt x="369912" y="274091"/>
                  </a:lnTo>
                  <a:lnTo>
                    <a:pt x="370027" y="273913"/>
                  </a:lnTo>
                  <a:lnTo>
                    <a:pt x="384251" y="233692"/>
                  </a:lnTo>
                  <a:lnTo>
                    <a:pt x="389216" y="189306"/>
                  </a:lnTo>
                  <a:close/>
                </a:path>
                <a:path w="1998979" h="379095">
                  <a:moveTo>
                    <a:pt x="707872" y="213194"/>
                  </a:moveTo>
                  <a:lnTo>
                    <a:pt x="691375" y="165950"/>
                  </a:lnTo>
                  <a:lnTo>
                    <a:pt x="659752" y="128689"/>
                  </a:lnTo>
                  <a:lnTo>
                    <a:pt x="616000" y="104254"/>
                  </a:lnTo>
                  <a:lnTo>
                    <a:pt x="563118" y="95478"/>
                  </a:lnTo>
                  <a:lnTo>
                    <a:pt x="515658" y="102463"/>
                  </a:lnTo>
                  <a:lnTo>
                    <a:pt x="475208" y="122097"/>
                  </a:lnTo>
                  <a:lnTo>
                    <a:pt x="443801" y="152400"/>
                  </a:lnTo>
                  <a:lnTo>
                    <a:pt x="423456" y="191389"/>
                  </a:lnTo>
                  <a:lnTo>
                    <a:pt x="416229" y="237058"/>
                  </a:lnTo>
                  <a:lnTo>
                    <a:pt x="423456" y="282740"/>
                  </a:lnTo>
                  <a:lnTo>
                    <a:pt x="443801" y="321729"/>
                  </a:lnTo>
                  <a:lnTo>
                    <a:pt x="475208" y="352031"/>
                  </a:lnTo>
                  <a:lnTo>
                    <a:pt x="515658" y="371665"/>
                  </a:lnTo>
                  <a:lnTo>
                    <a:pt x="563118" y="378650"/>
                  </a:lnTo>
                  <a:lnTo>
                    <a:pt x="616000" y="369874"/>
                  </a:lnTo>
                  <a:lnTo>
                    <a:pt x="659752" y="345440"/>
                  </a:lnTo>
                  <a:lnTo>
                    <a:pt x="691375" y="308178"/>
                  </a:lnTo>
                  <a:lnTo>
                    <a:pt x="707872" y="260921"/>
                  </a:lnTo>
                  <a:lnTo>
                    <a:pt x="606590" y="260921"/>
                  </a:lnTo>
                  <a:lnTo>
                    <a:pt x="598906" y="271386"/>
                  </a:lnTo>
                  <a:lnTo>
                    <a:pt x="588822" y="279412"/>
                  </a:lnTo>
                  <a:lnTo>
                    <a:pt x="576770" y="284568"/>
                  </a:lnTo>
                  <a:lnTo>
                    <a:pt x="563118" y="286385"/>
                  </a:lnTo>
                  <a:lnTo>
                    <a:pt x="543636" y="282625"/>
                  </a:lnTo>
                  <a:lnTo>
                    <a:pt x="528180" y="272262"/>
                  </a:lnTo>
                  <a:lnTo>
                    <a:pt x="517994" y="256628"/>
                  </a:lnTo>
                  <a:lnTo>
                    <a:pt x="514324" y="237058"/>
                  </a:lnTo>
                  <a:lnTo>
                    <a:pt x="517994" y="217500"/>
                  </a:lnTo>
                  <a:lnTo>
                    <a:pt x="528180" y="201866"/>
                  </a:lnTo>
                  <a:lnTo>
                    <a:pt x="543636" y="191503"/>
                  </a:lnTo>
                  <a:lnTo>
                    <a:pt x="563118" y="187744"/>
                  </a:lnTo>
                  <a:lnTo>
                    <a:pt x="576770" y="189560"/>
                  </a:lnTo>
                  <a:lnTo>
                    <a:pt x="588822" y="194703"/>
                  </a:lnTo>
                  <a:lnTo>
                    <a:pt x="598906" y="202730"/>
                  </a:lnTo>
                  <a:lnTo>
                    <a:pt x="606590" y="213194"/>
                  </a:lnTo>
                  <a:lnTo>
                    <a:pt x="707872" y="213194"/>
                  </a:lnTo>
                  <a:close/>
                </a:path>
                <a:path w="1998979" h="379095">
                  <a:moveTo>
                    <a:pt x="1022299" y="239153"/>
                  </a:moveTo>
                  <a:lnTo>
                    <a:pt x="1017714" y="209461"/>
                  </a:lnTo>
                  <a:lnTo>
                    <a:pt x="1015060" y="192239"/>
                  </a:lnTo>
                  <a:lnTo>
                    <a:pt x="1006754" y="176047"/>
                  </a:lnTo>
                  <a:lnTo>
                    <a:pt x="994727" y="152603"/>
                  </a:lnTo>
                  <a:lnTo>
                    <a:pt x="963320" y="122072"/>
                  </a:lnTo>
                  <a:lnTo>
                    <a:pt x="922934" y="102438"/>
                  </a:lnTo>
                  <a:lnTo>
                    <a:pt x="923086" y="102438"/>
                  </a:lnTo>
                  <a:lnTo>
                    <a:pt x="920483" y="102057"/>
                  </a:lnTo>
                  <a:lnTo>
                    <a:pt x="920483" y="209461"/>
                  </a:lnTo>
                  <a:lnTo>
                    <a:pt x="830872" y="209461"/>
                  </a:lnTo>
                  <a:lnTo>
                    <a:pt x="838352" y="195516"/>
                  </a:lnTo>
                  <a:lnTo>
                    <a:pt x="848563" y="185000"/>
                  </a:lnTo>
                  <a:lnTo>
                    <a:pt x="861072" y="178358"/>
                  </a:lnTo>
                  <a:lnTo>
                    <a:pt x="875411" y="176047"/>
                  </a:lnTo>
                  <a:lnTo>
                    <a:pt x="890384" y="178358"/>
                  </a:lnTo>
                  <a:lnTo>
                    <a:pt x="890054" y="178358"/>
                  </a:lnTo>
                  <a:lnTo>
                    <a:pt x="902716" y="184797"/>
                  </a:lnTo>
                  <a:lnTo>
                    <a:pt x="913142" y="195300"/>
                  </a:lnTo>
                  <a:lnTo>
                    <a:pt x="920483" y="209461"/>
                  </a:lnTo>
                  <a:lnTo>
                    <a:pt x="920483" y="102057"/>
                  </a:lnTo>
                  <a:lnTo>
                    <a:pt x="875411" y="95453"/>
                  </a:lnTo>
                  <a:lnTo>
                    <a:pt x="827963" y="102438"/>
                  </a:lnTo>
                  <a:lnTo>
                    <a:pt x="787514" y="122072"/>
                  </a:lnTo>
                  <a:lnTo>
                    <a:pt x="756094" y="152374"/>
                  </a:lnTo>
                  <a:lnTo>
                    <a:pt x="735761" y="191363"/>
                  </a:lnTo>
                  <a:lnTo>
                    <a:pt x="728522" y="237045"/>
                  </a:lnTo>
                  <a:lnTo>
                    <a:pt x="735660" y="282117"/>
                  </a:lnTo>
                  <a:lnTo>
                    <a:pt x="756094" y="321691"/>
                  </a:lnTo>
                  <a:lnTo>
                    <a:pt x="787514" y="351993"/>
                  </a:lnTo>
                  <a:lnTo>
                    <a:pt x="827963" y="371627"/>
                  </a:lnTo>
                  <a:lnTo>
                    <a:pt x="875411" y="378625"/>
                  </a:lnTo>
                  <a:lnTo>
                    <a:pt x="923988" y="371627"/>
                  </a:lnTo>
                  <a:lnTo>
                    <a:pt x="924179" y="371627"/>
                  </a:lnTo>
                  <a:lnTo>
                    <a:pt x="965949" y="351840"/>
                  </a:lnTo>
                  <a:lnTo>
                    <a:pt x="998308" y="321348"/>
                  </a:lnTo>
                  <a:lnTo>
                    <a:pt x="1010678" y="298018"/>
                  </a:lnTo>
                  <a:lnTo>
                    <a:pt x="1019111" y="282117"/>
                  </a:lnTo>
                  <a:lnTo>
                    <a:pt x="918895" y="282117"/>
                  </a:lnTo>
                  <a:lnTo>
                    <a:pt x="912215" y="287947"/>
                  </a:lnTo>
                  <a:lnTo>
                    <a:pt x="902855" y="293052"/>
                  </a:lnTo>
                  <a:lnTo>
                    <a:pt x="891298" y="296646"/>
                  </a:lnTo>
                  <a:lnTo>
                    <a:pt x="878065" y="298018"/>
                  </a:lnTo>
                  <a:lnTo>
                    <a:pt x="862114" y="295694"/>
                  </a:lnTo>
                  <a:lnTo>
                    <a:pt x="848702" y="289001"/>
                  </a:lnTo>
                  <a:lnTo>
                    <a:pt x="838174" y="278333"/>
                  </a:lnTo>
                  <a:lnTo>
                    <a:pt x="830872" y="264083"/>
                  </a:lnTo>
                  <a:lnTo>
                    <a:pt x="1020178" y="264083"/>
                  </a:lnTo>
                  <a:lnTo>
                    <a:pt x="1021765" y="257187"/>
                  </a:lnTo>
                  <a:lnTo>
                    <a:pt x="1022299" y="246583"/>
                  </a:lnTo>
                  <a:lnTo>
                    <a:pt x="1022299" y="239153"/>
                  </a:lnTo>
                  <a:close/>
                </a:path>
                <a:path w="1998979" h="379095">
                  <a:moveTo>
                    <a:pt x="1361109" y="280022"/>
                  </a:moveTo>
                  <a:lnTo>
                    <a:pt x="1355280" y="280022"/>
                  </a:lnTo>
                  <a:lnTo>
                    <a:pt x="1347241" y="278828"/>
                  </a:lnTo>
                  <a:lnTo>
                    <a:pt x="1341424" y="275310"/>
                  </a:lnTo>
                  <a:lnTo>
                    <a:pt x="1337906" y="269506"/>
                  </a:lnTo>
                  <a:lnTo>
                    <a:pt x="1336725" y="261454"/>
                  </a:lnTo>
                  <a:lnTo>
                    <a:pt x="1336725" y="187744"/>
                  </a:lnTo>
                  <a:lnTo>
                    <a:pt x="1336725" y="121462"/>
                  </a:lnTo>
                  <a:lnTo>
                    <a:pt x="1336725" y="101841"/>
                  </a:lnTo>
                  <a:lnTo>
                    <a:pt x="1241272" y="101841"/>
                  </a:lnTo>
                  <a:lnTo>
                    <a:pt x="1241272" y="121462"/>
                  </a:lnTo>
                  <a:lnTo>
                    <a:pt x="1241272" y="237058"/>
                  </a:lnTo>
                  <a:lnTo>
                    <a:pt x="1237602" y="256628"/>
                  </a:lnTo>
                  <a:lnTo>
                    <a:pt x="1227416" y="272262"/>
                  </a:lnTo>
                  <a:lnTo>
                    <a:pt x="1211795" y="282740"/>
                  </a:lnTo>
                  <a:lnTo>
                    <a:pt x="1211364" y="282740"/>
                  </a:lnTo>
                  <a:lnTo>
                    <a:pt x="1192491" y="286385"/>
                  </a:lnTo>
                  <a:lnTo>
                    <a:pt x="1173607" y="282740"/>
                  </a:lnTo>
                  <a:lnTo>
                    <a:pt x="1173175" y="282740"/>
                  </a:lnTo>
                  <a:lnTo>
                    <a:pt x="1157554" y="272262"/>
                  </a:lnTo>
                  <a:lnTo>
                    <a:pt x="1147368" y="256628"/>
                  </a:lnTo>
                  <a:lnTo>
                    <a:pt x="1143698" y="237058"/>
                  </a:lnTo>
                  <a:lnTo>
                    <a:pt x="1147368" y="217500"/>
                  </a:lnTo>
                  <a:lnTo>
                    <a:pt x="1157554" y="201866"/>
                  </a:lnTo>
                  <a:lnTo>
                    <a:pt x="1173010" y="191503"/>
                  </a:lnTo>
                  <a:lnTo>
                    <a:pt x="1192491" y="187744"/>
                  </a:lnTo>
                  <a:lnTo>
                    <a:pt x="1211961" y="191503"/>
                  </a:lnTo>
                  <a:lnTo>
                    <a:pt x="1227416" y="201866"/>
                  </a:lnTo>
                  <a:lnTo>
                    <a:pt x="1237602" y="217500"/>
                  </a:lnTo>
                  <a:lnTo>
                    <a:pt x="1241272" y="237058"/>
                  </a:lnTo>
                  <a:lnTo>
                    <a:pt x="1241272" y="121462"/>
                  </a:lnTo>
                  <a:lnTo>
                    <a:pt x="1226858" y="110464"/>
                  </a:lnTo>
                  <a:lnTo>
                    <a:pt x="1210716" y="102311"/>
                  </a:lnTo>
                  <a:lnTo>
                    <a:pt x="1192872" y="97231"/>
                  </a:lnTo>
                  <a:lnTo>
                    <a:pt x="1173403" y="95478"/>
                  </a:lnTo>
                  <a:lnTo>
                    <a:pt x="1132001" y="102463"/>
                  </a:lnTo>
                  <a:lnTo>
                    <a:pt x="1096797" y="122097"/>
                  </a:lnTo>
                  <a:lnTo>
                    <a:pt x="1069505" y="152400"/>
                  </a:lnTo>
                  <a:lnTo>
                    <a:pt x="1053515" y="187744"/>
                  </a:lnTo>
                  <a:lnTo>
                    <a:pt x="1045603" y="237058"/>
                  </a:lnTo>
                  <a:lnTo>
                    <a:pt x="1051864" y="282740"/>
                  </a:lnTo>
                  <a:lnTo>
                    <a:pt x="1069505" y="321729"/>
                  </a:lnTo>
                  <a:lnTo>
                    <a:pt x="1096797" y="352031"/>
                  </a:lnTo>
                  <a:lnTo>
                    <a:pt x="1132001" y="371665"/>
                  </a:lnTo>
                  <a:lnTo>
                    <a:pt x="1173403" y="378650"/>
                  </a:lnTo>
                  <a:lnTo>
                    <a:pt x="1197711" y="375843"/>
                  </a:lnTo>
                  <a:lnTo>
                    <a:pt x="1219530" y="367779"/>
                  </a:lnTo>
                  <a:lnTo>
                    <a:pt x="1238567" y="354939"/>
                  </a:lnTo>
                  <a:lnTo>
                    <a:pt x="1254531" y="337820"/>
                  </a:lnTo>
                  <a:lnTo>
                    <a:pt x="1267942" y="352818"/>
                  </a:lnTo>
                  <a:lnTo>
                    <a:pt x="1285875" y="363601"/>
                  </a:lnTo>
                  <a:lnTo>
                    <a:pt x="1308290" y="370103"/>
                  </a:lnTo>
                  <a:lnTo>
                    <a:pt x="1335125" y="372287"/>
                  </a:lnTo>
                  <a:lnTo>
                    <a:pt x="1361109" y="372287"/>
                  </a:lnTo>
                  <a:lnTo>
                    <a:pt x="1361109" y="337820"/>
                  </a:lnTo>
                  <a:lnTo>
                    <a:pt x="1361109" y="286385"/>
                  </a:lnTo>
                  <a:lnTo>
                    <a:pt x="1361109" y="280022"/>
                  </a:lnTo>
                  <a:close/>
                </a:path>
                <a:path w="1998979" h="379095">
                  <a:moveTo>
                    <a:pt x="1687741" y="279971"/>
                  </a:moveTo>
                  <a:lnTo>
                    <a:pt x="1681899" y="279971"/>
                  </a:lnTo>
                  <a:lnTo>
                    <a:pt x="1673860" y="278790"/>
                  </a:lnTo>
                  <a:lnTo>
                    <a:pt x="1668043" y="275259"/>
                  </a:lnTo>
                  <a:lnTo>
                    <a:pt x="1664525" y="269455"/>
                  </a:lnTo>
                  <a:lnTo>
                    <a:pt x="1663344" y="261404"/>
                  </a:lnTo>
                  <a:lnTo>
                    <a:pt x="1663344" y="194602"/>
                  </a:lnTo>
                  <a:lnTo>
                    <a:pt x="1656194" y="153822"/>
                  </a:lnTo>
                  <a:lnTo>
                    <a:pt x="1635963" y="122542"/>
                  </a:lnTo>
                  <a:lnTo>
                    <a:pt x="1604505" y="102501"/>
                  </a:lnTo>
                  <a:lnTo>
                    <a:pt x="1563649" y="95427"/>
                  </a:lnTo>
                  <a:lnTo>
                    <a:pt x="1542897" y="97307"/>
                  </a:lnTo>
                  <a:lnTo>
                    <a:pt x="1523682" y="102920"/>
                  </a:lnTo>
                  <a:lnTo>
                    <a:pt x="1506156" y="112217"/>
                  </a:lnTo>
                  <a:lnTo>
                    <a:pt x="1490472" y="125133"/>
                  </a:lnTo>
                  <a:lnTo>
                    <a:pt x="1490472" y="101803"/>
                  </a:lnTo>
                  <a:lnTo>
                    <a:pt x="1395031" y="101803"/>
                  </a:lnTo>
                  <a:lnTo>
                    <a:pt x="1395031" y="372237"/>
                  </a:lnTo>
                  <a:lnTo>
                    <a:pt x="1490472" y="372237"/>
                  </a:lnTo>
                  <a:lnTo>
                    <a:pt x="1490472" y="228003"/>
                  </a:lnTo>
                  <a:lnTo>
                    <a:pt x="1493418" y="211416"/>
                  </a:lnTo>
                  <a:lnTo>
                    <a:pt x="1501736" y="198704"/>
                  </a:lnTo>
                  <a:lnTo>
                    <a:pt x="1514627" y="190563"/>
                  </a:lnTo>
                  <a:lnTo>
                    <a:pt x="1531302" y="187706"/>
                  </a:lnTo>
                  <a:lnTo>
                    <a:pt x="1546415" y="190474"/>
                  </a:lnTo>
                  <a:lnTo>
                    <a:pt x="1557947" y="198374"/>
                  </a:lnTo>
                  <a:lnTo>
                    <a:pt x="1565313" y="210743"/>
                  </a:lnTo>
                  <a:lnTo>
                    <a:pt x="1567891" y="226936"/>
                  </a:lnTo>
                  <a:lnTo>
                    <a:pt x="1567891" y="282625"/>
                  </a:lnTo>
                  <a:lnTo>
                    <a:pt x="1573758" y="321906"/>
                  </a:lnTo>
                  <a:lnTo>
                    <a:pt x="1591360" y="349897"/>
                  </a:lnTo>
                  <a:lnTo>
                    <a:pt x="1620685" y="366661"/>
                  </a:lnTo>
                  <a:lnTo>
                    <a:pt x="1661756" y="372237"/>
                  </a:lnTo>
                  <a:lnTo>
                    <a:pt x="1687741" y="372237"/>
                  </a:lnTo>
                  <a:lnTo>
                    <a:pt x="1687741" y="279971"/>
                  </a:lnTo>
                  <a:close/>
                </a:path>
                <a:path w="1998979" h="379095">
                  <a:moveTo>
                    <a:pt x="1998980" y="237058"/>
                  </a:moveTo>
                  <a:lnTo>
                    <a:pt x="1991766" y="191503"/>
                  </a:lnTo>
                  <a:lnTo>
                    <a:pt x="1971395" y="152400"/>
                  </a:lnTo>
                  <a:lnTo>
                    <a:pt x="1939988" y="122097"/>
                  </a:lnTo>
                  <a:lnTo>
                    <a:pt x="1900872" y="103111"/>
                  </a:lnTo>
                  <a:lnTo>
                    <a:pt x="1900872" y="237058"/>
                  </a:lnTo>
                  <a:lnTo>
                    <a:pt x="1897202" y="256628"/>
                  </a:lnTo>
                  <a:lnTo>
                    <a:pt x="1887016" y="272262"/>
                  </a:lnTo>
                  <a:lnTo>
                    <a:pt x="1871395" y="282740"/>
                  </a:lnTo>
                  <a:lnTo>
                    <a:pt x="1870964" y="282740"/>
                  </a:lnTo>
                  <a:lnTo>
                    <a:pt x="1852091" y="286385"/>
                  </a:lnTo>
                  <a:lnTo>
                    <a:pt x="1833206" y="282740"/>
                  </a:lnTo>
                  <a:lnTo>
                    <a:pt x="1832775" y="282740"/>
                  </a:lnTo>
                  <a:lnTo>
                    <a:pt x="1817154" y="272262"/>
                  </a:lnTo>
                  <a:lnTo>
                    <a:pt x="1806968" y="256628"/>
                  </a:lnTo>
                  <a:lnTo>
                    <a:pt x="1803298" y="237058"/>
                  </a:lnTo>
                  <a:lnTo>
                    <a:pt x="1806968" y="217500"/>
                  </a:lnTo>
                  <a:lnTo>
                    <a:pt x="1817154" y="201866"/>
                  </a:lnTo>
                  <a:lnTo>
                    <a:pt x="1832610" y="191503"/>
                  </a:lnTo>
                  <a:lnTo>
                    <a:pt x="1852091" y="187744"/>
                  </a:lnTo>
                  <a:lnTo>
                    <a:pt x="1871560" y="191503"/>
                  </a:lnTo>
                  <a:lnTo>
                    <a:pt x="1887016" y="201866"/>
                  </a:lnTo>
                  <a:lnTo>
                    <a:pt x="1897202" y="217500"/>
                  </a:lnTo>
                  <a:lnTo>
                    <a:pt x="1900872" y="237058"/>
                  </a:lnTo>
                  <a:lnTo>
                    <a:pt x="1900872" y="103111"/>
                  </a:lnTo>
                  <a:lnTo>
                    <a:pt x="1899539" y="102463"/>
                  </a:lnTo>
                  <a:lnTo>
                    <a:pt x="1852091" y="95478"/>
                  </a:lnTo>
                  <a:lnTo>
                    <a:pt x="1804644" y="102463"/>
                  </a:lnTo>
                  <a:lnTo>
                    <a:pt x="1764195" y="122097"/>
                  </a:lnTo>
                  <a:lnTo>
                    <a:pt x="1732775" y="152400"/>
                  </a:lnTo>
                  <a:lnTo>
                    <a:pt x="1714334" y="187744"/>
                  </a:lnTo>
                  <a:lnTo>
                    <a:pt x="1705203" y="237058"/>
                  </a:lnTo>
                  <a:lnTo>
                    <a:pt x="1712429" y="282740"/>
                  </a:lnTo>
                  <a:lnTo>
                    <a:pt x="1732775" y="321729"/>
                  </a:lnTo>
                  <a:lnTo>
                    <a:pt x="1764195" y="352031"/>
                  </a:lnTo>
                  <a:lnTo>
                    <a:pt x="1804644" y="371665"/>
                  </a:lnTo>
                  <a:lnTo>
                    <a:pt x="1852091" y="378650"/>
                  </a:lnTo>
                  <a:lnTo>
                    <a:pt x="1899539" y="371665"/>
                  </a:lnTo>
                  <a:lnTo>
                    <a:pt x="1939988" y="352031"/>
                  </a:lnTo>
                  <a:lnTo>
                    <a:pt x="1971395" y="321729"/>
                  </a:lnTo>
                  <a:lnTo>
                    <a:pt x="1989848" y="286385"/>
                  </a:lnTo>
                  <a:lnTo>
                    <a:pt x="1991741" y="282740"/>
                  </a:lnTo>
                  <a:lnTo>
                    <a:pt x="1998980" y="237058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929124" y="663407"/>
              <a:ext cx="123021" cy="209990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3918077" y="376020"/>
              <a:ext cx="7677784" cy="859155"/>
            </a:xfrm>
            <a:custGeom>
              <a:avLst/>
              <a:gdLst/>
              <a:ahLst/>
              <a:cxnLst/>
              <a:rect l="l" t="t" r="r" b="b"/>
              <a:pathLst>
                <a:path w="7677784" h="859155">
                  <a:moveTo>
                    <a:pt x="193497" y="818857"/>
                  </a:moveTo>
                  <a:lnTo>
                    <a:pt x="39370" y="818857"/>
                  </a:lnTo>
                  <a:lnTo>
                    <a:pt x="39370" y="723811"/>
                  </a:lnTo>
                  <a:lnTo>
                    <a:pt x="26809" y="723811"/>
                  </a:lnTo>
                  <a:lnTo>
                    <a:pt x="26809" y="723353"/>
                  </a:lnTo>
                  <a:lnTo>
                    <a:pt x="39370" y="723353"/>
                  </a:lnTo>
                  <a:lnTo>
                    <a:pt x="179666" y="723353"/>
                  </a:lnTo>
                  <a:lnTo>
                    <a:pt x="179666" y="689013"/>
                  </a:lnTo>
                  <a:lnTo>
                    <a:pt x="39370" y="689013"/>
                  </a:lnTo>
                  <a:lnTo>
                    <a:pt x="39370" y="600621"/>
                  </a:lnTo>
                  <a:lnTo>
                    <a:pt x="26809" y="600621"/>
                  </a:lnTo>
                  <a:lnTo>
                    <a:pt x="26809" y="600265"/>
                  </a:lnTo>
                  <a:lnTo>
                    <a:pt x="39370" y="600265"/>
                  </a:lnTo>
                  <a:lnTo>
                    <a:pt x="191401" y="600265"/>
                  </a:lnTo>
                  <a:lnTo>
                    <a:pt x="191401" y="564248"/>
                  </a:lnTo>
                  <a:lnTo>
                    <a:pt x="39370" y="564248"/>
                  </a:lnTo>
                  <a:lnTo>
                    <a:pt x="26809" y="564248"/>
                  </a:lnTo>
                  <a:lnTo>
                    <a:pt x="26809" y="563791"/>
                  </a:lnTo>
                  <a:lnTo>
                    <a:pt x="0" y="563791"/>
                  </a:lnTo>
                  <a:lnTo>
                    <a:pt x="0" y="600621"/>
                  </a:lnTo>
                  <a:lnTo>
                    <a:pt x="0" y="689521"/>
                  </a:lnTo>
                  <a:lnTo>
                    <a:pt x="0" y="723811"/>
                  </a:lnTo>
                  <a:lnTo>
                    <a:pt x="0" y="819061"/>
                  </a:lnTo>
                  <a:lnTo>
                    <a:pt x="0" y="854621"/>
                  </a:lnTo>
                  <a:lnTo>
                    <a:pt x="26809" y="854621"/>
                  </a:lnTo>
                  <a:lnTo>
                    <a:pt x="26809" y="854900"/>
                  </a:lnTo>
                  <a:lnTo>
                    <a:pt x="39370" y="854900"/>
                  </a:lnTo>
                  <a:lnTo>
                    <a:pt x="193497" y="854900"/>
                  </a:lnTo>
                  <a:lnTo>
                    <a:pt x="193497" y="818857"/>
                  </a:lnTo>
                  <a:close/>
                </a:path>
                <a:path w="7677784" h="859155">
                  <a:moveTo>
                    <a:pt x="425513" y="555828"/>
                  </a:moveTo>
                  <a:lnTo>
                    <a:pt x="389915" y="555828"/>
                  </a:lnTo>
                  <a:lnTo>
                    <a:pt x="389915" y="755599"/>
                  </a:lnTo>
                  <a:lnTo>
                    <a:pt x="389432" y="764921"/>
                  </a:lnTo>
                  <a:lnTo>
                    <a:pt x="372491" y="804227"/>
                  </a:lnTo>
                  <a:lnTo>
                    <a:pt x="336219" y="822896"/>
                  </a:lnTo>
                  <a:lnTo>
                    <a:pt x="327101" y="823442"/>
                  </a:lnTo>
                  <a:lnTo>
                    <a:pt x="317957" y="822896"/>
                  </a:lnTo>
                  <a:lnTo>
                    <a:pt x="280924" y="804227"/>
                  </a:lnTo>
                  <a:lnTo>
                    <a:pt x="263575" y="765162"/>
                  </a:lnTo>
                  <a:lnTo>
                    <a:pt x="263042" y="755599"/>
                  </a:lnTo>
                  <a:lnTo>
                    <a:pt x="263017" y="755180"/>
                  </a:lnTo>
                  <a:lnTo>
                    <a:pt x="275653" y="712965"/>
                  </a:lnTo>
                  <a:lnTo>
                    <a:pt x="308978" y="689521"/>
                  </a:lnTo>
                  <a:lnTo>
                    <a:pt x="326682" y="687324"/>
                  </a:lnTo>
                  <a:lnTo>
                    <a:pt x="335800" y="687870"/>
                  </a:lnTo>
                  <a:lnTo>
                    <a:pt x="372160" y="706539"/>
                  </a:lnTo>
                  <a:lnTo>
                    <a:pt x="385267" y="727748"/>
                  </a:lnTo>
                  <a:lnTo>
                    <a:pt x="385330" y="727875"/>
                  </a:lnTo>
                  <a:lnTo>
                    <a:pt x="387883" y="736434"/>
                  </a:lnTo>
                  <a:lnTo>
                    <a:pt x="389407" y="745680"/>
                  </a:lnTo>
                  <a:lnTo>
                    <a:pt x="389902" y="755180"/>
                  </a:lnTo>
                  <a:lnTo>
                    <a:pt x="389915" y="755599"/>
                  </a:lnTo>
                  <a:lnTo>
                    <a:pt x="389915" y="555828"/>
                  </a:lnTo>
                  <a:lnTo>
                    <a:pt x="387413" y="555828"/>
                  </a:lnTo>
                  <a:lnTo>
                    <a:pt x="387413" y="683564"/>
                  </a:lnTo>
                  <a:lnTo>
                    <a:pt x="384149" y="679297"/>
                  </a:lnTo>
                  <a:lnTo>
                    <a:pt x="351751" y="657034"/>
                  </a:lnTo>
                  <a:lnTo>
                    <a:pt x="320814" y="651725"/>
                  </a:lnTo>
                  <a:lnTo>
                    <a:pt x="307365" y="652589"/>
                  </a:lnTo>
                  <a:lnTo>
                    <a:pt x="271399" y="665556"/>
                  </a:lnTo>
                  <a:lnTo>
                    <a:pt x="236842" y="702818"/>
                  </a:lnTo>
                  <a:lnTo>
                    <a:pt x="224866" y="741311"/>
                  </a:lnTo>
                  <a:lnTo>
                    <a:pt x="224078" y="755599"/>
                  </a:lnTo>
                  <a:lnTo>
                    <a:pt x="224866" y="769886"/>
                  </a:lnTo>
                  <a:lnTo>
                    <a:pt x="236842" y="808367"/>
                  </a:lnTo>
                  <a:lnTo>
                    <a:pt x="261073" y="838009"/>
                  </a:lnTo>
                  <a:lnTo>
                    <a:pt x="307365" y="858189"/>
                  </a:lnTo>
                  <a:lnTo>
                    <a:pt x="320814" y="859040"/>
                  </a:lnTo>
                  <a:lnTo>
                    <a:pt x="331838" y="858443"/>
                  </a:lnTo>
                  <a:lnTo>
                    <a:pt x="370001" y="844448"/>
                  </a:lnTo>
                  <a:lnTo>
                    <a:pt x="387413" y="827379"/>
                  </a:lnTo>
                  <a:lnTo>
                    <a:pt x="387413" y="854849"/>
                  </a:lnTo>
                  <a:lnTo>
                    <a:pt x="425513" y="854849"/>
                  </a:lnTo>
                  <a:lnTo>
                    <a:pt x="425513" y="555828"/>
                  </a:lnTo>
                  <a:close/>
                </a:path>
                <a:path w="7677784" h="859155">
                  <a:moveTo>
                    <a:pt x="2654211" y="188239"/>
                  </a:moveTo>
                  <a:lnTo>
                    <a:pt x="2640914" y="146215"/>
                  </a:lnTo>
                  <a:lnTo>
                    <a:pt x="2618714" y="109423"/>
                  </a:lnTo>
                  <a:lnTo>
                    <a:pt x="2588717" y="78930"/>
                  </a:lnTo>
                  <a:lnTo>
                    <a:pt x="2552001" y="55829"/>
                  </a:lnTo>
                  <a:lnTo>
                    <a:pt x="2509659" y="41173"/>
                  </a:lnTo>
                  <a:lnTo>
                    <a:pt x="2462784" y="36042"/>
                  </a:lnTo>
                  <a:lnTo>
                    <a:pt x="2417102" y="40881"/>
                  </a:lnTo>
                  <a:lnTo>
                    <a:pt x="2375725" y="54749"/>
                  </a:lnTo>
                  <a:lnTo>
                    <a:pt x="2339657" y="76657"/>
                  </a:lnTo>
                  <a:lnTo>
                    <a:pt x="2309863" y="105651"/>
                  </a:lnTo>
                  <a:lnTo>
                    <a:pt x="2287359" y="140754"/>
                  </a:lnTo>
                  <a:lnTo>
                    <a:pt x="2273135" y="180975"/>
                  </a:lnTo>
                  <a:lnTo>
                    <a:pt x="2268169" y="225348"/>
                  </a:lnTo>
                  <a:lnTo>
                    <a:pt x="2273135" y="269735"/>
                  </a:lnTo>
                  <a:lnTo>
                    <a:pt x="2287359" y="309956"/>
                  </a:lnTo>
                  <a:lnTo>
                    <a:pt x="2309863" y="345059"/>
                  </a:lnTo>
                  <a:lnTo>
                    <a:pt x="2339657" y="374053"/>
                  </a:lnTo>
                  <a:lnTo>
                    <a:pt x="2375725" y="395960"/>
                  </a:lnTo>
                  <a:lnTo>
                    <a:pt x="2417102" y="409829"/>
                  </a:lnTo>
                  <a:lnTo>
                    <a:pt x="2462784" y="414667"/>
                  </a:lnTo>
                  <a:lnTo>
                    <a:pt x="2509659" y="409536"/>
                  </a:lnTo>
                  <a:lnTo>
                    <a:pt x="2552001" y="394881"/>
                  </a:lnTo>
                  <a:lnTo>
                    <a:pt x="2588717" y="371779"/>
                  </a:lnTo>
                  <a:lnTo>
                    <a:pt x="2618714" y="341287"/>
                  </a:lnTo>
                  <a:lnTo>
                    <a:pt x="2640914" y="304495"/>
                  </a:lnTo>
                  <a:lnTo>
                    <a:pt x="2654211" y="262470"/>
                  </a:lnTo>
                  <a:lnTo>
                    <a:pt x="2546566" y="262470"/>
                  </a:lnTo>
                  <a:lnTo>
                    <a:pt x="2533027" y="284873"/>
                  </a:lnTo>
                  <a:lnTo>
                    <a:pt x="2513812" y="302107"/>
                  </a:lnTo>
                  <a:lnTo>
                    <a:pt x="2490038" y="313182"/>
                  </a:lnTo>
                  <a:lnTo>
                    <a:pt x="2462784" y="317093"/>
                  </a:lnTo>
                  <a:lnTo>
                    <a:pt x="2426906" y="310134"/>
                  </a:lnTo>
                  <a:lnTo>
                    <a:pt x="2398153" y="290906"/>
                  </a:lnTo>
                  <a:lnTo>
                    <a:pt x="2379027" y="261835"/>
                  </a:lnTo>
                  <a:lnTo>
                    <a:pt x="2372093" y="225348"/>
                  </a:lnTo>
                  <a:lnTo>
                    <a:pt x="2379027" y="188874"/>
                  </a:lnTo>
                  <a:lnTo>
                    <a:pt x="2398153" y="159804"/>
                  </a:lnTo>
                  <a:lnTo>
                    <a:pt x="2426906" y="140576"/>
                  </a:lnTo>
                  <a:lnTo>
                    <a:pt x="2462784" y="133616"/>
                  </a:lnTo>
                  <a:lnTo>
                    <a:pt x="2490038" y="137528"/>
                  </a:lnTo>
                  <a:lnTo>
                    <a:pt x="2513812" y="148602"/>
                  </a:lnTo>
                  <a:lnTo>
                    <a:pt x="2533027" y="165836"/>
                  </a:lnTo>
                  <a:lnTo>
                    <a:pt x="2546566" y="188239"/>
                  </a:lnTo>
                  <a:lnTo>
                    <a:pt x="2654211" y="188239"/>
                  </a:lnTo>
                  <a:close/>
                </a:path>
                <a:path w="7677784" h="859155">
                  <a:moveTo>
                    <a:pt x="2786786" y="137883"/>
                  </a:moveTo>
                  <a:lnTo>
                    <a:pt x="2691333" y="137883"/>
                  </a:lnTo>
                  <a:lnTo>
                    <a:pt x="2691333" y="408317"/>
                  </a:lnTo>
                  <a:lnTo>
                    <a:pt x="2786786" y="408317"/>
                  </a:lnTo>
                  <a:lnTo>
                    <a:pt x="2786786" y="137883"/>
                  </a:lnTo>
                  <a:close/>
                </a:path>
                <a:path w="7677784" h="859155">
                  <a:moveTo>
                    <a:pt x="2796832" y="57264"/>
                  </a:moveTo>
                  <a:lnTo>
                    <a:pt x="2792425" y="34455"/>
                  </a:lnTo>
                  <a:lnTo>
                    <a:pt x="2780258" y="16306"/>
                  </a:lnTo>
                  <a:lnTo>
                    <a:pt x="2761932" y="4318"/>
                  </a:lnTo>
                  <a:lnTo>
                    <a:pt x="2739034" y="0"/>
                  </a:lnTo>
                  <a:lnTo>
                    <a:pt x="2716136" y="4318"/>
                  </a:lnTo>
                  <a:lnTo>
                    <a:pt x="2697810" y="16306"/>
                  </a:lnTo>
                  <a:lnTo>
                    <a:pt x="2685643" y="34455"/>
                  </a:lnTo>
                  <a:lnTo>
                    <a:pt x="2681236" y="57264"/>
                  </a:lnTo>
                  <a:lnTo>
                    <a:pt x="2685643" y="80073"/>
                  </a:lnTo>
                  <a:lnTo>
                    <a:pt x="2697810" y="98221"/>
                  </a:lnTo>
                  <a:lnTo>
                    <a:pt x="2716136" y="110210"/>
                  </a:lnTo>
                  <a:lnTo>
                    <a:pt x="2739034" y="114541"/>
                  </a:lnTo>
                  <a:lnTo>
                    <a:pt x="2761932" y="110210"/>
                  </a:lnTo>
                  <a:lnTo>
                    <a:pt x="2780258" y="98221"/>
                  </a:lnTo>
                  <a:lnTo>
                    <a:pt x="2792425" y="80073"/>
                  </a:lnTo>
                  <a:lnTo>
                    <a:pt x="2796832" y="57264"/>
                  </a:lnTo>
                  <a:close/>
                </a:path>
                <a:path w="7677784" h="859155">
                  <a:moveTo>
                    <a:pt x="3081591" y="114528"/>
                  </a:moveTo>
                  <a:lnTo>
                    <a:pt x="3061855" y="82715"/>
                  </a:lnTo>
                  <a:lnTo>
                    <a:pt x="3029623" y="30746"/>
                  </a:lnTo>
                  <a:lnTo>
                    <a:pt x="2915081" y="30746"/>
                  </a:lnTo>
                  <a:lnTo>
                    <a:pt x="2863113" y="114528"/>
                  </a:lnTo>
                  <a:lnTo>
                    <a:pt x="2952204" y="114528"/>
                  </a:lnTo>
                  <a:lnTo>
                    <a:pt x="2972346" y="82715"/>
                  </a:lnTo>
                  <a:lnTo>
                    <a:pt x="2992501" y="114528"/>
                  </a:lnTo>
                  <a:lnTo>
                    <a:pt x="3081591" y="114528"/>
                  </a:lnTo>
                  <a:close/>
                </a:path>
                <a:path w="7677784" h="859155">
                  <a:moveTo>
                    <a:pt x="3119247" y="275196"/>
                  </a:moveTo>
                  <a:lnTo>
                    <a:pt x="3114662" y="245503"/>
                  </a:lnTo>
                  <a:lnTo>
                    <a:pt x="3112008" y="228282"/>
                  </a:lnTo>
                  <a:lnTo>
                    <a:pt x="3103702" y="212090"/>
                  </a:lnTo>
                  <a:lnTo>
                    <a:pt x="3091662" y="188645"/>
                  </a:lnTo>
                  <a:lnTo>
                    <a:pt x="3060268" y="158115"/>
                  </a:lnTo>
                  <a:lnTo>
                    <a:pt x="3019869" y="138480"/>
                  </a:lnTo>
                  <a:lnTo>
                    <a:pt x="3020034" y="138480"/>
                  </a:lnTo>
                  <a:lnTo>
                    <a:pt x="3017431" y="138099"/>
                  </a:lnTo>
                  <a:lnTo>
                    <a:pt x="3017431" y="245503"/>
                  </a:lnTo>
                  <a:lnTo>
                    <a:pt x="2927807" y="245503"/>
                  </a:lnTo>
                  <a:lnTo>
                    <a:pt x="2935287" y="231559"/>
                  </a:lnTo>
                  <a:lnTo>
                    <a:pt x="2945511" y="221043"/>
                  </a:lnTo>
                  <a:lnTo>
                    <a:pt x="2958007" y="214401"/>
                  </a:lnTo>
                  <a:lnTo>
                    <a:pt x="2972346" y="212090"/>
                  </a:lnTo>
                  <a:lnTo>
                    <a:pt x="2987332" y="214401"/>
                  </a:lnTo>
                  <a:lnTo>
                    <a:pt x="2986989" y="214401"/>
                  </a:lnTo>
                  <a:lnTo>
                    <a:pt x="2999663" y="220840"/>
                  </a:lnTo>
                  <a:lnTo>
                    <a:pt x="3010090" y="231343"/>
                  </a:lnTo>
                  <a:lnTo>
                    <a:pt x="3017431" y="245503"/>
                  </a:lnTo>
                  <a:lnTo>
                    <a:pt x="3017431" y="138099"/>
                  </a:lnTo>
                  <a:lnTo>
                    <a:pt x="2972346" y="131495"/>
                  </a:lnTo>
                  <a:lnTo>
                    <a:pt x="2924899" y="138480"/>
                  </a:lnTo>
                  <a:lnTo>
                    <a:pt x="2884449" y="158115"/>
                  </a:lnTo>
                  <a:lnTo>
                    <a:pt x="2853042" y="188417"/>
                  </a:lnTo>
                  <a:lnTo>
                    <a:pt x="2832697" y="227406"/>
                  </a:lnTo>
                  <a:lnTo>
                    <a:pt x="2825470" y="273088"/>
                  </a:lnTo>
                  <a:lnTo>
                    <a:pt x="2832608" y="318160"/>
                  </a:lnTo>
                  <a:lnTo>
                    <a:pt x="2832697" y="318757"/>
                  </a:lnTo>
                  <a:lnTo>
                    <a:pt x="2853042" y="357733"/>
                  </a:lnTo>
                  <a:lnTo>
                    <a:pt x="2884449" y="388035"/>
                  </a:lnTo>
                  <a:lnTo>
                    <a:pt x="2924899" y="407670"/>
                  </a:lnTo>
                  <a:lnTo>
                    <a:pt x="2972346" y="414667"/>
                  </a:lnTo>
                  <a:lnTo>
                    <a:pt x="3020923" y="407670"/>
                  </a:lnTo>
                  <a:lnTo>
                    <a:pt x="3021114" y="407670"/>
                  </a:lnTo>
                  <a:lnTo>
                    <a:pt x="3062897" y="387883"/>
                  </a:lnTo>
                  <a:lnTo>
                    <a:pt x="3095244" y="357390"/>
                  </a:lnTo>
                  <a:lnTo>
                    <a:pt x="3107613" y="334060"/>
                  </a:lnTo>
                  <a:lnTo>
                    <a:pt x="3116059" y="318160"/>
                  </a:lnTo>
                  <a:lnTo>
                    <a:pt x="3015831" y="318160"/>
                  </a:lnTo>
                  <a:lnTo>
                    <a:pt x="3009150" y="323989"/>
                  </a:lnTo>
                  <a:lnTo>
                    <a:pt x="2999790" y="329095"/>
                  </a:lnTo>
                  <a:lnTo>
                    <a:pt x="2988246" y="332689"/>
                  </a:lnTo>
                  <a:lnTo>
                    <a:pt x="2975000" y="334060"/>
                  </a:lnTo>
                  <a:lnTo>
                    <a:pt x="2959049" y="331736"/>
                  </a:lnTo>
                  <a:lnTo>
                    <a:pt x="2945638" y="325043"/>
                  </a:lnTo>
                  <a:lnTo>
                    <a:pt x="2935109" y="314375"/>
                  </a:lnTo>
                  <a:lnTo>
                    <a:pt x="2927807" y="300126"/>
                  </a:lnTo>
                  <a:lnTo>
                    <a:pt x="3117113" y="300126"/>
                  </a:lnTo>
                  <a:lnTo>
                    <a:pt x="3118713" y="293230"/>
                  </a:lnTo>
                  <a:lnTo>
                    <a:pt x="3119247" y="282625"/>
                  </a:lnTo>
                  <a:lnTo>
                    <a:pt x="3119247" y="275196"/>
                  </a:lnTo>
                  <a:close/>
                </a:path>
                <a:path w="7677784" h="859155">
                  <a:moveTo>
                    <a:pt x="3449028" y="316014"/>
                  </a:moveTo>
                  <a:lnTo>
                    <a:pt x="3443198" y="316014"/>
                  </a:lnTo>
                  <a:lnTo>
                    <a:pt x="3435146" y="314833"/>
                  </a:lnTo>
                  <a:lnTo>
                    <a:pt x="3429343" y="311302"/>
                  </a:lnTo>
                  <a:lnTo>
                    <a:pt x="3425825" y="305498"/>
                  </a:lnTo>
                  <a:lnTo>
                    <a:pt x="3424644" y="297446"/>
                  </a:lnTo>
                  <a:lnTo>
                    <a:pt x="3424644" y="230644"/>
                  </a:lnTo>
                  <a:lnTo>
                    <a:pt x="3417493" y="189865"/>
                  </a:lnTo>
                  <a:lnTo>
                    <a:pt x="3397262" y="158584"/>
                  </a:lnTo>
                  <a:lnTo>
                    <a:pt x="3365804" y="138544"/>
                  </a:lnTo>
                  <a:lnTo>
                    <a:pt x="3324949" y="131470"/>
                  </a:lnTo>
                  <a:lnTo>
                    <a:pt x="3304197" y="133350"/>
                  </a:lnTo>
                  <a:lnTo>
                    <a:pt x="3284982" y="138963"/>
                  </a:lnTo>
                  <a:lnTo>
                    <a:pt x="3267456" y="148259"/>
                  </a:lnTo>
                  <a:lnTo>
                    <a:pt x="3251771" y="161175"/>
                  </a:lnTo>
                  <a:lnTo>
                    <a:pt x="3251771" y="137845"/>
                  </a:lnTo>
                  <a:lnTo>
                    <a:pt x="3156318" y="137845"/>
                  </a:lnTo>
                  <a:lnTo>
                    <a:pt x="3156318" y="408279"/>
                  </a:lnTo>
                  <a:lnTo>
                    <a:pt x="3251771" y="408279"/>
                  </a:lnTo>
                  <a:lnTo>
                    <a:pt x="3251771" y="264045"/>
                  </a:lnTo>
                  <a:lnTo>
                    <a:pt x="3254718" y="247459"/>
                  </a:lnTo>
                  <a:lnTo>
                    <a:pt x="3263036" y="234746"/>
                  </a:lnTo>
                  <a:lnTo>
                    <a:pt x="3275927" y="226606"/>
                  </a:lnTo>
                  <a:lnTo>
                    <a:pt x="3292602" y="223748"/>
                  </a:lnTo>
                  <a:lnTo>
                    <a:pt x="3307715" y="226517"/>
                  </a:lnTo>
                  <a:lnTo>
                    <a:pt x="3319246" y="234416"/>
                  </a:lnTo>
                  <a:lnTo>
                    <a:pt x="3326600" y="246786"/>
                  </a:lnTo>
                  <a:lnTo>
                    <a:pt x="3329190" y="262978"/>
                  </a:lnTo>
                  <a:lnTo>
                    <a:pt x="3329190" y="318668"/>
                  </a:lnTo>
                  <a:lnTo>
                    <a:pt x="3335058" y="357949"/>
                  </a:lnTo>
                  <a:lnTo>
                    <a:pt x="3352660" y="385940"/>
                  </a:lnTo>
                  <a:lnTo>
                    <a:pt x="3381984" y="402704"/>
                  </a:lnTo>
                  <a:lnTo>
                    <a:pt x="3423056" y="408279"/>
                  </a:lnTo>
                  <a:lnTo>
                    <a:pt x="3449028" y="408279"/>
                  </a:lnTo>
                  <a:lnTo>
                    <a:pt x="3449028" y="316014"/>
                  </a:lnTo>
                  <a:close/>
                </a:path>
                <a:path w="7677784" h="859155">
                  <a:moveTo>
                    <a:pt x="3758120" y="249237"/>
                  </a:moveTo>
                  <a:lnTo>
                    <a:pt x="3741610" y="201993"/>
                  </a:lnTo>
                  <a:lnTo>
                    <a:pt x="3710000" y="164731"/>
                  </a:lnTo>
                  <a:lnTo>
                    <a:pt x="3666248" y="140296"/>
                  </a:lnTo>
                  <a:lnTo>
                    <a:pt x="3613366" y="131521"/>
                  </a:lnTo>
                  <a:lnTo>
                    <a:pt x="3565906" y="138506"/>
                  </a:lnTo>
                  <a:lnTo>
                    <a:pt x="3525456" y="158140"/>
                  </a:lnTo>
                  <a:lnTo>
                    <a:pt x="3494036" y="188442"/>
                  </a:lnTo>
                  <a:lnTo>
                    <a:pt x="3473704" y="227431"/>
                  </a:lnTo>
                  <a:lnTo>
                    <a:pt x="3466465" y="273100"/>
                  </a:lnTo>
                  <a:lnTo>
                    <a:pt x="3473704" y="318782"/>
                  </a:lnTo>
                  <a:lnTo>
                    <a:pt x="3494036" y="357771"/>
                  </a:lnTo>
                  <a:lnTo>
                    <a:pt x="3525456" y="388073"/>
                  </a:lnTo>
                  <a:lnTo>
                    <a:pt x="3565906" y="407708"/>
                  </a:lnTo>
                  <a:lnTo>
                    <a:pt x="3613366" y="414693"/>
                  </a:lnTo>
                  <a:lnTo>
                    <a:pt x="3666248" y="405917"/>
                  </a:lnTo>
                  <a:lnTo>
                    <a:pt x="3710000" y="381482"/>
                  </a:lnTo>
                  <a:lnTo>
                    <a:pt x="3741610" y="344220"/>
                  </a:lnTo>
                  <a:lnTo>
                    <a:pt x="3758120" y="296964"/>
                  </a:lnTo>
                  <a:lnTo>
                    <a:pt x="3656825" y="296964"/>
                  </a:lnTo>
                  <a:lnTo>
                    <a:pt x="3649141" y="307428"/>
                  </a:lnTo>
                  <a:lnTo>
                    <a:pt x="3639070" y="315455"/>
                  </a:lnTo>
                  <a:lnTo>
                    <a:pt x="3627005" y="320611"/>
                  </a:lnTo>
                  <a:lnTo>
                    <a:pt x="3613366" y="322427"/>
                  </a:lnTo>
                  <a:lnTo>
                    <a:pt x="3593884" y="318668"/>
                  </a:lnTo>
                  <a:lnTo>
                    <a:pt x="3578428" y="308305"/>
                  </a:lnTo>
                  <a:lnTo>
                    <a:pt x="3568242" y="292671"/>
                  </a:lnTo>
                  <a:lnTo>
                    <a:pt x="3564572" y="273100"/>
                  </a:lnTo>
                  <a:lnTo>
                    <a:pt x="3568242" y="253542"/>
                  </a:lnTo>
                  <a:lnTo>
                    <a:pt x="3578428" y="237909"/>
                  </a:lnTo>
                  <a:lnTo>
                    <a:pt x="3593884" y="227545"/>
                  </a:lnTo>
                  <a:lnTo>
                    <a:pt x="3613366" y="223786"/>
                  </a:lnTo>
                  <a:lnTo>
                    <a:pt x="3627005" y="225602"/>
                  </a:lnTo>
                  <a:lnTo>
                    <a:pt x="3639070" y="230746"/>
                  </a:lnTo>
                  <a:lnTo>
                    <a:pt x="3649141" y="238772"/>
                  </a:lnTo>
                  <a:lnTo>
                    <a:pt x="3656825" y="249237"/>
                  </a:lnTo>
                  <a:lnTo>
                    <a:pt x="3758120" y="249237"/>
                  </a:lnTo>
                  <a:close/>
                </a:path>
                <a:path w="7677784" h="859155">
                  <a:moveTo>
                    <a:pt x="3890708" y="137883"/>
                  </a:moveTo>
                  <a:lnTo>
                    <a:pt x="3795255" y="137883"/>
                  </a:lnTo>
                  <a:lnTo>
                    <a:pt x="3795255" y="408317"/>
                  </a:lnTo>
                  <a:lnTo>
                    <a:pt x="3890708" y="408317"/>
                  </a:lnTo>
                  <a:lnTo>
                    <a:pt x="3890708" y="137883"/>
                  </a:lnTo>
                  <a:close/>
                </a:path>
                <a:path w="7677784" h="859155">
                  <a:moveTo>
                    <a:pt x="3900754" y="57264"/>
                  </a:moveTo>
                  <a:lnTo>
                    <a:pt x="3896347" y="34455"/>
                  </a:lnTo>
                  <a:lnTo>
                    <a:pt x="3884168" y="16306"/>
                  </a:lnTo>
                  <a:lnTo>
                    <a:pt x="3865842" y="4318"/>
                  </a:lnTo>
                  <a:lnTo>
                    <a:pt x="3842943" y="0"/>
                  </a:lnTo>
                  <a:lnTo>
                    <a:pt x="3820058" y="4318"/>
                  </a:lnTo>
                  <a:lnTo>
                    <a:pt x="3801719" y="16306"/>
                  </a:lnTo>
                  <a:lnTo>
                    <a:pt x="3789553" y="34455"/>
                  </a:lnTo>
                  <a:lnTo>
                    <a:pt x="3785146" y="57264"/>
                  </a:lnTo>
                  <a:lnTo>
                    <a:pt x="3789553" y="80073"/>
                  </a:lnTo>
                  <a:lnTo>
                    <a:pt x="3801719" y="98221"/>
                  </a:lnTo>
                  <a:lnTo>
                    <a:pt x="3820058" y="110210"/>
                  </a:lnTo>
                  <a:lnTo>
                    <a:pt x="3842943" y="114541"/>
                  </a:lnTo>
                  <a:lnTo>
                    <a:pt x="3865842" y="110210"/>
                  </a:lnTo>
                  <a:lnTo>
                    <a:pt x="3884168" y="98221"/>
                  </a:lnTo>
                  <a:lnTo>
                    <a:pt x="3896347" y="80073"/>
                  </a:lnTo>
                  <a:lnTo>
                    <a:pt x="3900754" y="57264"/>
                  </a:lnTo>
                  <a:close/>
                </a:path>
                <a:path w="7677784" h="859155">
                  <a:moveTo>
                    <a:pt x="4246486" y="316064"/>
                  </a:moveTo>
                  <a:lnTo>
                    <a:pt x="4240644" y="316064"/>
                  </a:lnTo>
                  <a:lnTo>
                    <a:pt x="4232605" y="314871"/>
                  </a:lnTo>
                  <a:lnTo>
                    <a:pt x="4226801" y="311353"/>
                  </a:lnTo>
                  <a:lnTo>
                    <a:pt x="4223270" y="305549"/>
                  </a:lnTo>
                  <a:lnTo>
                    <a:pt x="4222089" y="297497"/>
                  </a:lnTo>
                  <a:lnTo>
                    <a:pt x="4222089" y="223786"/>
                  </a:lnTo>
                  <a:lnTo>
                    <a:pt x="4222089" y="157505"/>
                  </a:lnTo>
                  <a:lnTo>
                    <a:pt x="4222089" y="137883"/>
                  </a:lnTo>
                  <a:lnTo>
                    <a:pt x="4126636" y="137883"/>
                  </a:lnTo>
                  <a:lnTo>
                    <a:pt x="4126636" y="157505"/>
                  </a:lnTo>
                  <a:lnTo>
                    <a:pt x="4126636" y="273100"/>
                  </a:lnTo>
                  <a:lnTo>
                    <a:pt x="4122966" y="292671"/>
                  </a:lnTo>
                  <a:lnTo>
                    <a:pt x="4112793" y="308305"/>
                  </a:lnTo>
                  <a:lnTo>
                    <a:pt x="4097159" y="318782"/>
                  </a:lnTo>
                  <a:lnTo>
                    <a:pt x="4096740" y="318782"/>
                  </a:lnTo>
                  <a:lnTo>
                    <a:pt x="4077855" y="322427"/>
                  </a:lnTo>
                  <a:lnTo>
                    <a:pt x="4058970" y="318782"/>
                  </a:lnTo>
                  <a:lnTo>
                    <a:pt x="4058551" y="318782"/>
                  </a:lnTo>
                  <a:lnTo>
                    <a:pt x="4042918" y="308305"/>
                  </a:lnTo>
                  <a:lnTo>
                    <a:pt x="4032745" y="292671"/>
                  </a:lnTo>
                  <a:lnTo>
                    <a:pt x="4029075" y="273100"/>
                  </a:lnTo>
                  <a:lnTo>
                    <a:pt x="4032745" y="253542"/>
                  </a:lnTo>
                  <a:lnTo>
                    <a:pt x="4042918" y="237909"/>
                  </a:lnTo>
                  <a:lnTo>
                    <a:pt x="4058374" y="227545"/>
                  </a:lnTo>
                  <a:lnTo>
                    <a:pt x="4077855" y="223786"/>
                  </a:lnTo>
                  <a:lnTo>
                    <a:pt x="4097337" y="227545"/>
                  </a:lnTo>
                  <a:lnTo>
                    <a:pt x="4112793" y="237909"/>
                  </a:lnTo>
                  <a:lnTo>
                    <a:pt x="4122966" y="253542"/>
                  </a:lnTo>
                  <a:lnTo>
                    <a:pt x="4126636" y="273100"/>
                  </a:lnTo>
                  <a:lnTo>
                    <a:pt x="4126636" y="157505"/>
                  </a:lnTo>
                  <a:lnTo>
                    <a:pt x="4112234" y="146507"/>
                  </a:lnTo>
                  <a:lnTo>
                    <a:pt x="4096080" y="138353"/>
                  </a:lnTo>
                  <a:lnTo>
                    <a:pt x="4078249" y="133273"/>
                  </a:lnTo>
                  <a:lnTo>
                    <a:pt x="4058767" y="131521"/>
                  </a:lnTo>
                  <a:lnTo>
                    <a:pt x="4017378" y="138506"/>
                  </a:lnTo>
                  <a:lnTo>
                    <a:pt x="3982174" y="158140"/>
                  </a:lnTo>
                  <a:lnTo>
                    <a:pt x="3954881" y="188442"/>
                  </a:lnTo>
                  <a:lnTo>
                    <a:pt x="3938879" y="223786"/>
                  </a:lnTo>
                  <a:lnTo>
                    <a:pt x="3930967" y="273100"/>
                  </a:lnTo>
                  <a:lnTo>
                    <a:pt x="3937241" y="318782"/>
                  </a:lnTo>
                  <a:lnTo>
                    <a:pt x="3954881" y="357771"/>
                  </a:lnTo>
                  <a:lnTo>
                    <a:pt x="3982174" y="388073"/>
                  </a:lnTo>
                  <a:lnTo>
                    <a:pt x="4017378" y="407708"/>
                  </a:lnTo>
                  <a:lnTo>
                    <a:pt x="4058767" y="414693"/>
                  </a:lnTo>
                  <a:lnTo>
                    <a:pt x="4083075" y="411886"/>
                  </a:lnTo>
                  <a:lnTo>
                    <a:pt x="4104906" y="403821"/>
                  </a:lnTo>
                  <a:lnTo>
                    <a:pt x="4123944" y="390982"/>
                  </a:lnTo>
                  <a:lnTo>
                    <a:pt x="4139895" y="373862"/>
                  </a:lnTo>
                  <a:lnTo>
                    <a:pt x="4153306" y="388861"/>
                  </a:lnTo>
                  <a:lnTo>
                    <a:pt x="4171251" y="399643"/>
                  </a:lnTo>
                  <a:lnTo>
                    <a:pt x="4193667" y="406146"/>
                  </a:lnTo>
                  <a:lnTo>
                    <a:pt x="4220502" y="408330"/>
                  </a:lnTo>
                  <a:lnTo>
                    <a:pt x="4246486" y="408330"/>
                  </a:lnTo>
                  <a:lnTo>
                    <a:pt x="4246486" y="373862"/>
                  </a:lnTo>
                  <a:lnTo>
                    <a:pt x="4246486" y="322427"/>
                  </a:lnTo>
                  <a:lnTo>
                    <a:pt x="4246486" y="316064"/>
                  </a:lnTo>
                  <a:close/>
                </a:path>
                <a:path w="7677784" h="859155">
                  <a:moveTo>
                    <a:pt x="4695037" y="326618"/>
                  </a:moveTo>
                  <a:lnTo>
                    <a:pt x="4679658" y="326618"/>
                  </a:lnTo>
                  <a:lnTo>
                    <a:pt x="4671707" y="325564"/>
                  </a:lnTo>
                  <a:lnTo>
                    <a:pt x="4664278" y="323443"/>
                  </a:lnTo>
                  <a:lnTo>
                    <a:pt x="4671403" y="308063"/>
                  </a:lnTo>
                  <a:lnTo>
                    <a:pt x="4676749" y="291490"/>
                  </a:lnTo>
                  <a:lnTo>
                    <a:pt x="4680089" y="273926"/>
                  </a:lnTo>
                  <a:lnTo>
                    <a:pt x="4680610" y="265645"/>
                  </a:lnTo>
                  <a:lnTo>
                    <a:pt x="4681258" y="255562"/>
                  </a:lnTo>
                  <a:lnTo>
                    <a:pt x="4681258" y="224282"/>
                  </a:lnTo>
                  <a:lnTo>
                    <a:pt x="4593755" y="224282"/>
                  </a:lnTo>
                  <a:lnTo>
                    <a:pt x="4593666" y="262991"/>
                  </a:lnTo>
                  <a:lnTo>
                    <a:pt x="4593234" y="265645"/>
                  </a:lnTo>
                  <a:lnTo>
                    <a:pt x="4590910" y="262991"/>
                  </a:lnTo>
                  <a:lnTo>
                    <a:pt x="4549216" y="215265"/>
                  </a:lnTo>
                  <a:lnTo>
                    <a:pt x="4574616" y="198069"/>
                  </a:lnTo>
                  <a:lnTo>
                    <a:pt x="4595355" y="178282"/>
                  </a:lnTo>
                  <a:lnTo>
                    <a:pt x="4607382" y="157988"/>
                  </a:lnTo>
                  <a:lnTo>
                    <a:pt x="4609325" y="154711"/>
                  </a:lnTo>
                  <a:lnTo>
                    <a:pt x="4614342" y="126707"/>
                  </a:lnTo>
                  <a:lnTo>
                    <a:pt x="4614443" y="126174"/>
                  </a:lnTo>
                  <a:lnTo>
                    <a:pt x="4610468" y="108673"/>
                  </a:lnTo>
                  <a:lnTo>
                    <a:pt x="4606226" y="89941"/>
                  </a:lnTo>
                  <a:lnTo>
                    <a:pt x="4583684" y="61417"/>
                  </a:lnTo>
                  <a:lnTo>
                    <a:pt x="4550016" y="42735"/>
                  </a:lnTo>
                  <a:lnTo>
                    <a:pt x="4534903" y="40309"/>
                  </a:lnTo>
                  <a:lnTo>
                    <a:pt x="4534903" y="328218"/>
                  </a:lnTo>
                  <a:lnTo>
                    <a:pt x="4529594" y="329272"/>
                  </a:lnTo>
                  <a:lnTo>
                    <a:pt x="4523765" y="329806"/>
                  </a:lnTo>
                  <a:lnTo>
                    <a:pt x="4517923" y="329806"/>
                  </a:lnTo>
                  <a:lnTo>
                    <a:pt x="4496447" y="326796"/>
                  </a:lnTo>
                  <a:lnTo>
                    <a:pt x="4479683" y="318465"/>
                  </a:lnTo>
                  <a:lnTo>
                    <a:pt x="4468787" y="305866"/>
                  </a:lnTo>
                  <a:lnTo>
                    <a:pt x="4464901" y="290029"/>
                  </a:lnTo>
                  <a:lnTo>
                    <a:pt x="4465675" y="282676"/>
                  </a:lnTo>
                  <a:lnTo>
                    <a:pt x="4467949" y="275717"/>
                  </a:lnTo>
                  <a:lnTo>
                    <a:pt x="4471619" y="269151"/>
                  </a:lnTo>
                  <a:lnTo>
                    <a:pt x="4476572" y="262991"/>
                  </a:lnTo>
                  <a:lnTo>
                    <a:pt x="4534903" y="328218"/>
                  </a:lnTo>
                  <a:lnTo>
                    <a:pt x="4534903" y="40309"/>
                  </a:lnTo>
                  <a:lnTo>
                    <a:pt x="4528007" y="39192"/>
                  </a:lnTo>
                  <a:lnTo>
                    <a:pt x="4528007" y="126174"/>
                  </a:lnTo>
                  <a:lnTo>
                    <a:pt x="4526089" y="134874"/>
                  </a:lnTo>
                  <a:lnTo>
                    <a:pt x="4520641" y="142887"/>
                  </a:lnTo>
                  <a:lnTo>
                    <a:pt x="4512119" y="150495"/>
                  </a:lnTo>
                  <a:lnTo>
                    <a:pt x="4500956" y="157988"/>
                  </a:lnTo>
                  <a:lnTo>
                    <a:pt x="4495698" y="149745"/>
                  </a:lnTo>
                  <a:lnTo>
                    <a:pt x="4491875" y="141757"/>
                  </a:lnTo>
                  <a:lnTo>
                    <a:pt x="4489551" y="134061"/>
                  </a:lnTo>
                  <a:lnTo>
                    <a:pt x="4488764" y="126707"/>
                  </a:lnTo>
                  <a:lnTo>
                    <a:pt x="4490288" y="118973"/>
                  </a:lnTo>
                  <a:lnTo>
                    <a:pt x="4490326" y="118745"/>
                  </a:lnTo>
                  <a:lnTo>
                    <a:pt x="4494530" y="113118"/>
                  </a:lnTo>
                  <a:lnTo>
                    <a:pt x="4500613" y="109778"/>
                  </a:lnTo>
                  <a:lnTo>
                    <a:pt x="4507852" y="108673"/>
                  </a:lnTo>
                  <a:lnTo>
                    <a:pt x="4515701" y="109918"/>
                  </a:lnTo>
                  <a:lnTo>
                    <a:pt x="4522101" y="113449"/>
                  </a:lnTo>
                  <a:lnTo>
                    <a:pt x="4526419" y="118973"/>
                  </a:lnTo>
                  <a:lnTo>
                    <a:pt x="4528007" y="126174"/>
                  </a:lnTo>
                  <a:lnTo>
                    <a:pt x="4528007" y="39192"/>
                  </a:lnTo>
                  <a:lnTo>
                    <a:pt x="4466844" y="42735"/>
                  </a:lnTo>
                  <a:lnTo>
                    <a:pt x="4433354" y="61417"/>
                  </a:lnTo>
                  <a:lnTo>
                    <a:pt x="4402861" y="126174"/>
                  </a:lnTo>
                  <a:lnTo>
                    <a:pt x="4404499" y="144335"/>
                  </a:lnTo>
                  <a:lnTo>
                    <a:pt x="4409160" y="162839"/>
                  </a:lnTo>
                  <a:lnTo>
                    <a:pt x="4416501" y="181432"/>
                  </a:lnTo>
                  <a:lnTo>
                    <a:pt x="4426191" y="199885"/>
                  </a:lnTo>
                  <a:lnTo>
                    <a:pt x="4405820" y="216814"/>
                  </a:lnTo>
                  <a:lnTo>
                    <a:pt x="4388942" y="237871"/>
                  </a:lnTo>
                  <a:lnTo>
                    <a:pt x="4377423" y="263791"/>
                  </a:lnTo>
                  <a:lnTo>
                    <a:pt x="4373156" y="295338"/>
                  </a:lnTo>
                  <a:lnTo>
                    <a:pt x="4379684" y="335026"/>
                  </a:lnTo>
                  <a:lnTo>
                    <a:pt x="4398378" y="368033"/>
                  </a:lnTo>
                  <a:lnTo>
                    <a:pt x="4427906" y="393115"/>
                  </a:lnTo>
                  <a:lnTo>
                    <a:pt x="4466971" y="409067"/>
                  </a:lnTo>
                  <a:lnTo>
                    <a:pt x="4514215" y="414655"/>
                  </a:lnTo>
                  <a:lnTo>
                    <a:pt x="4537481" y="413397"/>
                  </a:lnTo>
                  <a:lnTo>
                    <a:pt x="4559312" y="409067"/>
                  </a:lnTo>
                  <a:lnTo>
                    <a:pt x="4559617" y="409067"/>
                  </a:lnTo>
                  <a:lnTo>
                    <a:pt x="4580814" y="400329"/>
                  </a:lnTo>
                  <a:lnTo>
                    <a:pt x="4599597" y="386537"/>
                  </a:lnTo>
                  <a:lnTo>
                    <a:pt x="4618901" y="395986"/>
                  </a:lnTo>
                  <a:lnTo>
                    <a:pt x="4638700" y="402780"/>
                  </a:lnTo>
                  <a:lnTo>
                    <a:pt x="4659096" y="406908"/>
                  </a:lnTo>
                  <a:lnTo>
                    <a:pt x="4680191" y="408292"/>
                  </a:lnTo>
                  <a:lnTo>
                    <a:pt x="4695037" y="408292"/>
                  </a:lnTo>
                  <a:lnTo>
                    <a:pt x="4695037" y="386537"/>
                  </a:lnTo>
                  <a:lnTo>
                    <a:pt x="4695037" y="329806"/>
                  </a:lnTo>
                  <a:lnTo>
                    <a:pt x="4695037" y="326618"/>
                  </a:lnTo>
                  <a:close/>
                </a:path>
                <a:path w="7677784" h="859155">
                  <a:moveTo>
                    <a:pt x="5102796" y="292201"/>
                  </a:moveTo>
                  <a:lnTo>
                    <a:pt x="5092420" y="245618"/>
                  </a:lnTo>
                  <a:lnTo>
                    <a:pt x="5065547" y="213461"/>
                  </a:lnTo>
                  <a:lnTo>
                    <a:pt x="5028527" y="192430"/>
                  </a:lnTo>
                  <a:lnTo>
                    <a:pt x="4987722" y="179247"/>
                  </a:lnTo>
                  <a:lnTo>
                    <a:pt x="4967300" y="173659"/>
                  </a:lnTo>
                  <a:lnTo>
                    <a:pt x="4949279" y="166725"/>
                  </a:lnTo>
                  <a:lnTo>
                    <a:pt x="4936414" y="157708"/>
                  </a:lnTo>
                  <a:lnTo>
                    <a:pt x="4931511" y="145846"/>
                  </a:lnTo>
                  <a:lnTo>
                    <a:pt x="4933835" y="137642"/>
                  </a:lnTo>
                  <a:lnTo>
                    <a:pt x="4940135" y="131470"/>
                  </a:lnTo>
                  <a:lnTo>
                    <a:pt x="4949406" y="127571"/>
                  </a:lnTo>
                  <a:lnTo>
                    <a:pt x="4960683" y="126225"/>
                  </a:lnTo>
                  <a:lnTo>
                    <a:pt x="4973866" y="128104"/>
                  </a:lnTo>
                  <a:lnTo>
                    <a:pt x="4984267" y="133324"/>
                  </a:lnTo>
                  <a:lnTo>
                    <a:pt x="4991100" y="141211"/>
                  </a:lnTo>
                  <a:lnTo>
                    <a:pt x="4993551" y="151155"/>
                  </a:lnTo>
                  <a:lnTo>
                    <a:pt x="5097488" y="151155"/>
                  </a:lnTo>
                  <a:lnTo>
                    <a:pt x="5087163" y="105435"/>
                  </a:lnTo>
                  <a:lnTo>
                    <a:pt x="5058651" y="68961"/>
                  </a:lnTo>
                  <a:lnTo>
                    <a:pt x="5015611" y="44818"/>
                  </a:lnTo>
                  <a:lnTo>
                    <a:pt x="4961737" y="36080"/>
                  </a:lnTo>
                  <a:lnTo>
                    <a:pt x="4908562" y="44564"/>
                  </a:lnTo>
                  <a:lnTo>
                    <a:pt x="4866030" y="68491"/>
                  </a:lnTo>
                  <a:lnTo>
                    <a:pt x="4837798" y="105651"/>
                  </a:lnTo>
                  <a:lnTo>
                    <a:pt x="4827575" y="153797"/>
                  </a:lnTo>
                  <a:lnTo>
                    <a:pt x="4837658" y="199885"/>
                  </a:lnTo>
                  <a:lnTo>
                    <a:pt x="4863706" y="232943"/>
                  </a:lnTo>
                  <a:lnTo>
                    <a:pt x="4899393" y="255066"/>
                  </a:lnTo>
                  <a:lnTo>
                    <a:pt x="4938407" y="268338"/>
                  </a:lnTo>
                  <a:lnTo>
                    <a:pt x="4959705" y="273939"/>
                  </a:lnTo>
                  <a:lnTo>
                    <a:pt x="4979174" y="280936"/>
                  </a:lnTo>
                  <a:lnTo>
                    <a:pt x="4993360" y="290118"/>
                  </a:lnTo>
                  <a:lnTo>
                    <a:pt x="4998859" y="302285"/>
                  </a:lnTo>
                  <a:lnTo>
                    <a:pt x="4996167" y="311124"/>
                  </a:lnTo>
                  <a:lnTo>
                    <a:pt x="4988852" y="318185"/>
                  </a:lnTo>
                  <a:lnTo>
                    <a:pt x="4978057" y="322859"/>
                  </a:lnTo>
                  <a:lnTo>
                    <a:pt x="4964925" y="324548"/>
                  </a:lnTo>
                  <a:lnTo>
                    <a:pt x="4949698" y="322224"/>
                  </a:lnTo>
                  <a:lnTo>
                    <a:pt x="4937417" y="315861"/>
                  </a:lnTo>
                  <a:lnTo>
                    <a:pt x="4929200" y="306425"/>
                  </a:lnTo>
                  <a:lnTo>
                    <a:pt x="4926203" y="294855"/>
                  </a:lnTo>
                  <a:lnTo>
                    <a:pt x="4822279" y="294855"/>
                  </a:lnTo>
                  <a:lnTo>
                    <a:pt x="4832909" y="341998"/>
                  </a:lnTo>
                  <a:lnTo>
                    <a:pt x="4862385" y="380034"/>
                  </a:lnTo>
                  <a:lnTo>
                    <a:pt x="4907064" y="405447"/>
                  </a:lnTo>
                  <a:lnTo>
                    <a:pt x="4963325" y="414693"/>
                  </a:lnTo>
                  <a:lnTo>
                    <a:pt x="5008169" y="408978"/>
                  </a:lnTo>
                  <a:lnTo>
                    <a:pt x="5046548" y="392658"/>
                  </a:lnTo>
                  <a:lnTo>
                    <a:pt x="5076456" y="366941"/>
                  </a:lnTo>
                  <a:lnTo>
                    <a:pt x="5095875" y="333044"/>
                  </a:lnTo>
                  <a:lnTo>
                    <a:pt x="5102796" y="292201"/>
                  </a:lnTo>
                  <a:close/>
                </a:path>
                <a:path w="7677784" h="859155">
                  <a:moveTo>
                    <a:pt x="5422519" y="273100"/>
                  </a:moveTo>
                  <a:lnTo>
                    <a:pt x="5415305" y="227545"/>
                  </a:lnTo>
                  <a:lnTo>
                    <a:pt x="5394934" y="188442"/>
                  </a:lnTo>
                  <a:lnTo>
                    <a:pt x="5363527" y="158140"/>
                  </a:lnTo>
                  <a:lnTo>
                    <a:pt x="5324411" y="139153"/>
                  </a:lnTo>
                  <a:lnTo>
                    <a:pt x="5324411" y="273100"/>
                  </a:lnTo>
                  <a:lnTo>
                    <a:pt x="5320741" y="292671"/>
                  </a:lnTo>
                  <a:lnTo>
                    <a:pt x="5310556" y="308305"/>
                  </a:lnTo>
                  <a:lnTo>
                    <a:pt x="5294935" y="318782"/>
                  </a:lnTo>
                  <a:lnTo>
                    <a:pt x="5294503" y="318782"/>
                  </a:lnTo>
                  <a:lnTo>
                    <a:pt x="5275631" y="322427"/>
                  </a:lnTo>
                  <a:lnTo>
                    <a:pt x="5256746" y="318782"/>
                  </a:lnTo>
                  <a:lnTo>
                    <a:pt x="5256314" y="318782"/>
                  </a:lnTo>
                  <a:lnTo>
                    <a:pt x="5240693" y="308305"/>
                  </a:lnTo>
                  <a:lnTo>
                    <a:pt x="5230507" y="292671"/>
                  </a:lnTo>
                  <a:lnTo>
                    <a:pt x="5226837" y="273100"/>
                  </a:lnTo>
                  <a:lnTo>
                    <a:pt x="5230507" y="253542"/>
                  </a:lnTo>
                  <a:lnTo>
                    <a:pt x="5240693" y="237909"/>
                  </a:lnTo>
                  <a:lnTo>
                    <a:pt x="5256149" y="227545"/>
                  </a:lnTo>
                  <a:lnTo>
                    <a:pt x="5275631" y="223786"/>
                  </a:lnTo>
                  <a:lnTo>
                    <a:pt x="5295112" y="227545"/>
                  </a:lnTo>
                  <a:lnTo>
                    <a:pt x="5310556" y="237909"/>
                  </a:lnTo>
                  <a:lnTo>
                    <a:pt x="5320741" y="253542"/>
                  </a:lnTo>
                  <a:lnTo>
                    <a:pt x="5324411" y="273100"/>
                  </a:lnTo>
                  <a:lnTo>
                    <a:pt x="5324411" y="139153"/>
                  </a:lnTo>
                  <a:lnTo>
                    <a:pt x="5323078" y="138506"/>
                  </a:lnTo>
                  <a:lnTo>
                    <a:pt x="5275631" y="131521"/>
                  </a:lnTo>
                  <a:lnTo>
                    <a:pt x="5228171" y="138506"/>
                  </a:lnTo>
                  <a:lnTo>
                    <a:pt x="5187721" y="158140"/>
                  </a:lnTo>
                  <a:lnTo>
                    <a:pt x="5156314" y="188442"/>
                  </a:lnTo>
                  <a:lnTo>
                    <a:pt x="5137874" y="223786"/>
                  </a:lnTo>
                  <a:lnTo>
                    <a:pt x="5128742" y="273100"/>
                  </a:lnTo>
                  <a:lnTo>
                    <a:pt x="5135969" y="318782"/>
                  </a:lnTo>
                  <a:lnTo>
                    <a:pt x="5156314" y="357771"/>
                  </a:lnTo>
                  <a:lnTo>
                    <a:pt x="5187721" y="388073"/>
                  </a:lnTo>
                  <a:lnTo>
                    <a:pt x="5228171" y="407708"/>
                  </a:lnTo>
                  <a:lnTo>
                    <a:pt x="5275631" y="414693"/>
                  </a:lnTo>
                  <a:lnTo>
                    <a:pt x="5323078" y="407708"/>
                  </a:lnTo>
                  <a:lnTo>
                    <a:pt x="5363527" y="388073"/>
                  </a:lnTo>
                  <a:lnTo>
                    <a:pt x="5394934" y="357771"/>
                  </a:lnTo>
                  <a:lnTo>
                    <a:pt x="5413387" y="322427"/>
                  </a:lnTo>
                  <a:lnTo>
                    <a:pt x="5415280" y="318782"/>
                  </a:lnTo>
                  <a:lnTo>
                    <a:pt x="5422519" y="273100"/>
                  </a:lnTo>
                  <a:close/>
                </a:path>
                <a:path w="7677784" h="859155">
                  <a:moveTo>
                    <a:pt x="5736399" y="249237"/>
                  </a:moveTo>
                  <a:lnTo>
                    <a:pt x="5719889" y="201993"/>
                  </a:lnTo>
                  <a:lnTo>
                    <a:pt x="5688279" y="164731"/>
                  </a:lnTo>
                  <a:lnTo>
                    <a:pt x="5644527" y="140296"/>
                  </a:lnTo>
                  <a:lnTo>
                    <a:pt x="5591632" y="131521"/>
                  </a:lnTo>
                  <a:lnTo>
                    <a:pt x="5544185" y="138506"/>
                  </a:lnTo>
                  <a:lnTo>
                    <a:pt x="5503735" y="158140"/>
                  </a:lnTo>
                  <a:lnTo>
                    <a:pt x="5472315" y="188442"/>
                  </a:lnTo>
                  <a:lnTo>
                    <a:pt x="5451983" y="227431"/>
                  </a:lnTo>
                  <a:lnTo>
                    <a:pt x="5444744" y="273100"/>
                  </a:lnTo>
                  <a:lnTo>
                    <a:pt x="5451983" y="318782"/>
                  </a:lnTo>
                  <a:lnTo>
                    <a:pt x="5472315" y="357771"/>
                  </a:lnTo>
                  <a:lnTo>
                    <a:pt x="5503735" y="388073"/>
                  </a:lnTo>
                  <a:lnTo>
                    <a:pt x="5544185" y="407708"/>
                  </a:lnTo>
                  <a:lnTo>
                    <a:pt x="5591632" y="414693"/>
                  </a:lnTo>
                  <a:lnTo>
                    <a:pt x="5644527" y="405917"/>
                  </a:lnTo>
                  <a:lnTo>
                    <a:pt x="5688279" y="381482"/>
                  </a:lnTo>
                  <a:lnTo>
                    <a:pt x="5719889" y="344220"/>
                  </a:lnTo>
                  <a:lnTo>
                    <a:pt x="5736399" y="296964"/>
                  </a:lnTo>
                  <a:lnTo>
                    <a:pt x="5635117" y="296964"/>
                  </a:lnTo>
                  <a:lnTo>
                    <a:pt x="5627421" y="307428"/>
                  </a:lnTo>
                  <a:lnTo>
                    <a:pt x="5617349" y="315455"/>
                  </a:lnTo>
                  <a:lnTo>
                    <a:pt x="5605284" y="320611"/>
                  </a:lnTo>
                  <a:lnTo>
                    <a:pt x="5591632" y="322427"/>
                  </a:lnTo>
                  <a:lnTo>
                    <a:pt x="5572150" y="318668"/>
                  </a:lnTo>
                  <a:lnTo>
                    <a:pt x="5556707" y="308305"/>
                  </a:lnTo>
                  <a:lnTo>
                    <a:pt x="5546522" y="292671"/>
                  </a:lnTo>
                  <a:lnTo>
                    <a:pt x="5542851" y="273100"/>
                  </a:lnTo>
                  <a:lnTo>
                    <a:pt x="5546522" y="253542"/>
                  </a:lnTo>
                  <a:lnTo>
                    <a:pt x="5556707" y="237909"/>
                  </a:lnTo>
                  <a:lnTo>
                    <a:pt x="5572150" y="227545"/>
                  </a:lnTo>
                  <a:lnTo>
                    <a:pt x="5591632" y="223786"/>
                  </a:lnTo>
                  <a:lnTo>
                    <a:pt x="5605284" y="225602"/>
                  </a:lnTo>
                  <a:lnTo>
                    <a:pt x="5617349" y="230746"/>
                  </a:lnTo>
                  <a:lnTo>
                    <a:pt x="5627421" y="238772"/>
                  </a:lnTo>
                  <a:lnTo>
                    <a:pt x="5635117" y="249237"/>
                  </a:lnTo>
                  <a:lnTo>
                    <a:pt x="5736399" y="249237"/>
                  </a:lnTo>
                  <a:close/>
                </a:path>
                <a:path w="7677784" h="859155">
                  <a:moveTo>
                    <a:pt x="5868924" y="137883"/>
                  </a:moveTo>
                  <a:lnTo>
                    <a:pt x="5773471" y="137883"/>
                  </a:lnTo>
                  <a:lnTo>
                    <a:pt x="5773471" y="408317"/>
                  </a:lnTo>
                  <a:lnTo>
                    <a:pt x="5868924" y="408317"/>
                  </a:lnTo>
                  <a:lnTo>
                    <a:pt x="5868924" y="137883"/>
                  </a:lnTo>
                  <a:close/>
                </a:path>
                <a:path w="7677784" h="859155">
                  <a:moveTo>
                    <a:pt x="5879033" y="57264"/>
                  </a:moveTo>
                  <a:lnTo>
                    <a:pt x="5874613" y="34455"/>
                  </a:lnTo>
                  <a:lnTo>
                    <a:pt x="5862447" y="16306"/>
                  </a:lnTo>
                  <a:lnTo>
                    <a:pt x="5844121" y="4318"/>
                  </a:lnTo>
                  <a:lnTo>
                    <a:pt x="5821223" y="0"/>
                  </a:lnTo>
                  <a:lnTo>
                    <a:pt x="5798324" y="4318"/>
                  </a:lnTo>
                  <a:lnTo>
                    <a:pt x="5779998" y="16306"/>
                  </a:lnTo>
                  <a:lnTo>
                    <a:pt x="5767832" y="34455"/>
                  </a:lnTo>
                  <a:lnTo>
                    <a:pt x="5763425" y="57264"/>
                  </a:lnTo>
                  <a:lnTo>
                    <a:pt x="5767832" y="80073"/>
                  </a:lnTo>
                  <a:lnTo>
                    <a:pt x="5779998" y="98221"/>
                  </a:lnTo>
                  <a:lnTo>
                    <a:pt x="5798324" y="110210"/>
                  </a:lnTo>
                  <a:lnTo>
                    <a:pt x="5821223" y="114541"/>
                  </a:lnTo>
                  <a:lnTo>
                    <a:pt x="5844121" y="110210"/>
                  </a:lnTo>
                  <a:lnTo>
                    <a:pt x="5862447" y="98221"/>
                  </a:lnTo>
                  <a:lnTo>
                    <a:pt x="5874613" y="80073"/>
                  </a:lnTo>
                  <a:lnTo>
                    <a:pt x="5879033" y="57264"/>
                  </a:lnTo>
                  <a:close/>
                </a:path>
                <a:path w="7677784" h="859155">
                  <a:moveTo>
                    <a:pt x="6201435" y="275196"/>
                  </a:moveTo>
                  <a:lnTo>
                    <a:pt x="6196850" y="245503"/>
                  </a:lnTo>
                  <a:lnTo>
                    <a:pt x="6194196" y="228282"/>
                  </a:lnTo>
                  <a:lnTo>
                    <a:pt x="6185890" y="212090"/>
                  </a:lnTo>
                  <a:lnTo>
                    <a:pt x="6173851" y="188645"/>
                  </a:lnTo>
                  <a:lnTo>
                    <a:pt x="6142456" y="158115"/>
                  </a:lnTo>
                  <a:lnTo>
                    <a:pt x="6102058" y="138480"/>
                  </a:lnTo>
                  <a:lnTo>
                    <a:pt x="6102223" y="138480"/>
                  </a:lnTo>
                  <a:lnTo>
                    <a:pt x="6099619" y="138099"/>
                  </a:lnTo>
                  <a:lnTo>
                    <a:pt x="6099619" y="245503"/>
                  </a:lnTo>
                  <a:lnTo>
                    <a:pt x="6009995" y="245503"/>
                  </a:lnTo>
                  <a:lnTo>
                    <a:pt x="6017476" y="231559"/>
                  </a:lnTo>
                  <a:lnTo>
                    <a:pt x="6027699" y="221043"/>
                  </a:lnTo>
                  <a:lnTo>
                    <a:pt x="6040196" y="214401"/>
                  </a:lnTo>
                  <a:lnTo>
                    <a:pt x="6054547" y="212090"/>
                  </a:lnTo>
                  <a:lnTo>
                    <a:pt x="6069520" y="214401"/>
                  </a:lnTo>
                  <a:lnTo>
                    <a:pt x="6069190" y="214401"/>
                  </a:lnTo>
                  <a:lnTo>
                    <a:pt x="6081852" y="220840"/>
                  </a:lnTo>
                  <a:lnTo>
                    <a:pt x="6092279" y="231343"/>
                  </a:lnTo>
                  <a:lnTo>
                    <a:pt x="6099619" y="245503"/>
                  </a:lnTo>
                  <a:lnTo>
                    <a:pt x="6099619" y="138099"/>
                  </a:lnTo>
                  <a:lnTo>
                    <a:pt x="6054547" y="131495"/>
                  </a:lnTo>
                  <a:lnTo>
                    <a:pt x="6007100" y="138480"/>
                  </a:lnTo>
                  <a:lnTo>
                    <a:pt x="5966650" y="158115"/>
                  </a:lnTo>
                  <a:lnTo>
                    <a:pt x="5935230" y="188417"/>
                  </a:lnTo>
                  <a:lnTo>
                    <a:pt x="5914885" y="227406"/>
                  </a:lnTo>
                  <a:lnTo>
                    <a:pt x="5907659" y="273088"/>
                  </a:lnTo>
                  <a:lnTo>
                    <a:pt x="5914796" y="318160"/>
                  </a:lnTo>
                  <a:lnTo>
                    <a:pt x="5914885" y="318757"/>
                  </a:lnTo>
                  <a:lnTo>
                    <a:pt x="5935230" y="357733"/>
                  </a:lnTo>
                  <a:lnTo>
                    <a:pt x="5966650" y="388035"/>
                  </a:lnTo>
                  <a:lnTo>
                    <a:pt x="6007100" y="407670"/>
                  </a:lnTo>
                  <a:lnTo>
                    <a:pt x="6054547" y="414667"/>
                  </a:lnTo>
                  <a:lnTo>
                    <a:pt x="6103124" y="407670"/>
                  </a:lnTo>
                  <a:lnTo>
                    <a:pt x="6103315" y="407670"/>
                  </a:lnTo>
                  <a:lnTo>
                    <a:pt x="6145085" y="387883"/>
                  </a:lnTo>
                  <a:lnTo>
                    <a:pt x="6177432" y="357390"/>
                  </a:lnTo>
                  <a:lnTo>
                    <a:pt x="6189815" y="334060"/>
                  </a:lnTo>
                  <a:lnTo>
                    <a:pt x="6198247" y="318160"/>
                  </a:lnTo>
                  <a:lnTo>
                    <a:pt x="6098032" y="318160"/>
                  </a:lnTo>
                  <a:lnTo>
                    <a:pt x="6091352" y="323989"/>
                  </a:lnTo>
                  <a:lnTo>
                    <a:pt x="6081992" y="329095"/>
                  </a:lnTo>
                  <a:lnTo>
                    <a:pt x="6070435" y="332689"/>
                  </a:lnTo>
                  <a:lnTo>
                    <a:pt x="6057189" y="334060"/>
                  </a:lnTo>
                  <a:lnTo>
                    <a:pt x="6041237" y="331736"/>
                  </a:lnTo>
                  <a:lnTo>
                    <a:pt x="6027826" y="325043"/>
                  </a:lnTo>
                  <a:lnTo>
                    <a:pt x="6017298" y="314375"/>
                  </a:lnTo>
                  <a:lnTo>
                    <a:pt x="6009995" y="300126"/>
                  </a:lnTo>
                  <a:lnTo>
                    <a:pt x="6199314" y="300126"/>
                  </a:lnTo>
                  <a:lnTo>
                    <a:pt x="6200902" y="293230"/>
                  </a:lnTo>
                  <a:lnTo>
                    <a:pt x="6201435" y="282625"/>
                  </a:lnTo>
                  <a:lnTo>
                    <a:pt x="6201435" y="275196"/>
                  </a:lnTo>
                  <a:close/>
                </a:path>
                <a:path w="7677784" h="859155">
                  <a:moveTo>
                    <a:pt x="6540246" y="316064"/>
                  </a:moveTo>
                  <a:lnTo>
                    <a:pt x="6534417" y="316064"/>
                  </a:lnTo>
                  <a:lnTo>
                    <a:pt x="6526365" y="314871"/>
                  </a:lnTo>
                  <a:lnTo>
                    <a:pt x="6520561" y="311353"/>
                  </a:lnTo>
                  <a:lnTo>
                    <a:pt x="6517043" y="305549"/>
                  </a:lnTo>
                  <a:lnTo>
                    <a:pt x="6515849" y="297497"/>
                  </a:lnTo>
                  <a:lnTo>
                    <a:pt x="6515849" y="223786"/>
                  </a:lnTo>
                  <a:lnTo>
                    <a:pt x="6515849" y="157505"/>
                  </a:lnTo>
                  <a:lnTo>
                    <a:pt x="6515849" y="26530"/>
                  </a:lnTo>
                  <a:lnTo>
                    <a:pt x="6420409" y="26530"/>
                  </a:lnTo>
                  <a:lnTo>
                    <a:pt x="6420409" y="157505"/>
                  </a:lnTo>
                  <a:lnTo>
                    <a:pt x="6420409" y="273100"/>
                  </a:lnTo>
                  <a:lnTo>
                    <a:pt x="6416738" y="292671"/>
                  </a:lnTo>
                  <a:lnTo>
                    <a:pt x="6406553" y="308305"/>
                  </a:lnTo>
                  <a:lnTo>
                    <a:pt x="6390932" y="318782"/>
                  </a:lnTo>
                  <a:lnTo>
                    <a:pt x="6390500" y="318782"/>
                  </a:lnTo>
                  <a:lnTo>
                    <a:pt x="6371615" y="322427"/>
                  </a:lnTo>
                  <a:lnTo>
                    <a:pt x="6352730" y="318782"/>
                  </a:lnTo>
                  <a:lnTo>
                    <a:pt x="6352311" y="318782"/>
                  </a:lnTo>
                  <a:lnTo>
                    <a:pt x="6336690" y="308305"/>
                  </a:lnTo>
                  <a:lnTo>
                    <a:pt x="6326505" y="292671"/>
                  </a:lnTo>
                  <a:lnTo>
                    <a:pt x="6322835" y="273100"/>
                  </a:lnTo>
                  <a:lnTo>
                    <a:pt x="6326505" y="253542"/>
                  </a:lnTo>
                  <a:lnTo>
                    <a:pt x="6336690" y="237909"/>
                  </a:lnTo>
                  <a:lnTo>
                    <a:pt x="6352133" y="227545"/>
                  </a:lnTo>
                  <a:lnTo>
                    <a:pt x="6371615" y="223786"/>
                  </a:lnTo>
                  <a:lnTo>
                    <a:pt x="6391097" y="227545"/>
                  </a:lnTo>
                  <a:lnTo>
                    <a:pt x="6406553" y="237909"/>
                  </a:lnTo>
                  <a:lnTo>
                    <a:pt x="6416738" y="253542"/>
                  </a:lnTo>
                  <a:lnTo>
                    <a:pt x="6420409" y="273100"/>
                  </a:lnTo>
                  <a:lnTo>
                    <a:pt x="6420409" y="157505"/>
                  </a:lnTo>
                  <a:lnTo>
                    <a:pt x="6405994" y="146507"/>
                  </a:lnTo>
                  <a:lnTo>
                    <a:pt x="6389852" y="138353"/>
                  </a:lnTo>
                  <a:lnTo>
                    <a:pt x="6372009" y="133273"/>
                  </a:lnTo>
                  <a:lnTo>
                    <a:pt x="6352527" y="131521"/>
                  </a:lnTo>
                  <a:lnTo>
                    <a:pt x="6311138" y="138506"/>
                  </a:lnTo>
                  <a:lnTo>
                    <a:pt x="6275933" y="158140"/>
                  </a:lnTo>
                  <a:lnTo>
                    <a:pt x="6248641" y="188442"/>
                  </a:lnTo>
                  <a:lnTo>
                    <a:pt x="6232652" y="223786"/>
                  </a:lnTo>
                  <a:lnTo>
                    <a:pt x="6224740" y="273100"/>
                  </a:lnTo>
                  <a:lnTo>
                    <a:pt x="6231001" y="318782"/>
                  </a:lnTo>
                  <a:lnTo>
                    <a:pt x="6248641" y="357771"/>
                  </a:lnTo>
                  <a:lnTo>
                    <a:pt x="6275933" y="388073"/>
                  </a:lnTo>
                  <a:lnTo>
                    <a:pt x="6311138" y="407708"/>
                  </a:lnTo>
                  <a:lnTo>
                    <a:pt x="6352527" y="414693"/>
                  </a:lnTo>
                  <a:lnTo>
                    <a:pt x="6376848" y="411886"/>
                  </a:lnTo>
                  <a:lnTo>
                    <a:pt x="6398666" y="403821"/>
                  </a:lnTo>
                  <a:lnTo>
                    <a:pt x="6417704" y="390982"/>
                  </a:lnTo>
                  <a:lnTo>
                    <a:pt x="6433667" y="373862"/>
                  </a:lnTo>
                  <a:lnTo>
                    <a:pt x="6447079" y="388861"/>
                  </a:lnTo>
                  <a:lnTo>
                    <a:pt x="6465011" y="399643"/>
                  </a:lnTo>
                  <a:lnTo>
                    <a:pt x="6487427" y="406146"/>
                  </a:lnTo>
                  <a:lnTo>
                    <a:pt x="6514262" y="408330"/>
                  </a:lnTo>
                  <a:lnTo>
                    <a:pt x="6540246" y="408330"/>
                  </a:lnTo>
                  <a:lnTo>
                    <a:pt x="6540246" y="373862"/>
                  </a:lnTo>
                  <a:lnTo>
                    <a:pt x="6540246" y="322427"/>
                  </a:lnTo>
                  <a:lnTo>
                    <a:pt x="6540246" y="316064"/>
                  </a:lnTo>
                  <a:close/>
                </a:path>
                <a:path w="7677784" h="859155">
                  <a:moveTo>
                    <a:pt x="6878485" y="316064"/>
                  </a:moveTo>
                  <a:lnTo>
                    <a:pt x="6872656" y="316064"/>
                  </a:lnTo>
                  <a:lnTo>
                    <a:pt x="6864617" y="314871"/>
                  </a:lnTo>
                  <a:lnTo>
                    <a:pt x="6858800" y="311353"/>
                  </a:lnTo>
                  <a:lnTo>
                    <a:pt x="6855282" y="305549"/>
                  </a:lnTo>
                  <a:lnTo>
                    <a:pt x="6854088" y="297497"/>
                  </a:lnTo>
                  <a:lnTo>
                    <a:pt x="6854088" y="223786"/>
                  </a:lnTo>
                  <a:lnTo>
                    <a:pt x="6854088" y="157505"/>
                  </a:lnTo>
                  <a:lnTo>
                    <a:pt x="6854088" y="137883"/>
                  </a:lnTo>
                  <a:lnTo>
                    <a:pt x="6758648" y="137883"/>
                  </a:lnTo>
                  <a:lnTo>
                    <a:pt x="6758648" y="157505"/>
                  </a:lnTo>
                  <a:lnTo>
                    <a:pt x="6758648" y="273100"/>
                  </a:lnTo>
                  <a:lnTo>
                    <a:pt x="6754977" y="292671"/>
                  </a:lnTo>
                  <a:lnTo>
                    <a:pt x="6744792" y="308305"/>
                  </a:lnTo>
                  <a:lnTo>
                    <a:pt x="6729171" y="318782"/>
                  </a:lnTo>
                  <a:lnTo>
                    <a:pt x="6728739" y="318782"/>
                  </a:lnTo>
                  <a:lnTo>
                    <a:pt x="6709854" y="322427"/>
                  </a:lnTo>
                  <a:lnTo>
                    <a:pt x="6690982" y="318782"/>
                  </a:lnTo>
                  <a:lnTo>
                    <a:pt x="6690550" y="318782"/>
                  </a:lnTo>
                  <a:lnTo>
                    <a:pt x="6674929" y="308305"/>
                  </a:lnTo>
                  <a:lnTo>
                    <a:pt x="6664744" y="292671"/>
                  </a:lnTo>
                  <a:lnTo>
                    <a:pt x="6661074" y="273100"/>
                  </a:lnTo>
                  <a:lnTo>
                    <a:pt x="6664744" y="253542"/>
                  </a:lnTo>
                  <a:lnTo>
                    <a:pt x="6674929" y="237909"/>
                  </a:lnTo>
                  <a:lnTo>
                    <a:pt x="6690385" y="227545"/>
                  </a:lnTo>
                  <a:lnTo>
                    <a:pt x="6709854" y="223786"/>
                  </a:lnTo>
                  <a:lnTo>
                    <a:pt x="6729336" y="227545"/>
                  </a:lnTo>
                  <a:lnTo>
                    <a:pt x="6744792" y="237909"/>
                  </a:lnTo>
                  <a:lnTo>
                    <a:pt x="6754977" y="253542"/>
                  </a:lnTo>
                  <a:lnTo>
                    <a:pt x="6758648" y="273100"/>
                  </a:lnTo>
                  <a:lnTo>
                    <a:pt x="6758648" y="157505"/>
                  </a:lnTo>
                  <a:lnTo>
                    <a:pt x="6744246" y="146507"/>
                  </a:lnTo>
                  <a:lnTo>
                    <a:pt x="6728092" y="138353"/>
                  </a:lnTo>
                  <a:lnTo>
                    <a:pt x="6710261" y="133273"/>
                  </a:lnTo>
                  <a:lnTo>
                    <a:pt x="6690779" y="131521"/>
                  </a:lnTo>
                  <a:lnTo>
                    <a:pt x="6649390" y="138506"/>
                  </a:lnTo>
                  <a:lnTo>
                    <a:pt x="6614173" y="158140"/>
                  </a:lnTo>
                  <a:lnTo>
                    <a:pt x="6586893" y="188442"/>
                  </a:lnTo>
                  <a:lnTo>
                    <a:pt x="6570891" y="223786"/>
                  </a:lnTo>
                  <a:lnTo>
                    <a:pt x="6562979" y="273100"/>
                  </a:lnTo>
                  <a:lnTo>
                    <a:pt x="6569240" y="318782"/>
                  </a:lnTo>
                  <a:lnTo>
                    <a:pt x="6586893" y="357771"/>
                  </a:lnTo>
                  <a:lnTo>
                    <a:pt x="6614173" y="388073"/>
                  </a:lnTo>
                  <a:lnTo>
                    <a:pt x="6649390" y="407708"/>
                  </a:lnTo>
                  <a:lnTo>
                    <a:pt x="6690779" y="414693"/>
                  </a:lnTo>
                  <a:lnTo>
                    <a:pt x="6715087" y="411886"/>
                  </a:lnTo>
                  <a:lnTo>
                    <a:pt x="6736905" y="403821"/>
                  </a:lnTo>
                  <a:lnTo>
                    <a:pt x="6755943" y="390982"/>
                  </a:lnTo>
                  <a:lnTo>
                    <a:pt x="6771907" y="373862"/>
                  </a:lnTo>
                  <a:lnTo>
                    <a:pt x="6785318" y="388861"/>
                  </a:lnTo>
                  <a:lnTo>
                    <a:pt x="6803263" y="399643"/>
                  </a:lnTo>
                  <a:lnTo>
                    <a:pt x="6825666" y="406146"/>
                  </a:lnTo>
                  <a:lnTo>
                    <a:pt x="6852513" y="408330"/>
                  </a:lnTo>
                  <a:lnTo>
                    <a:pt x="6878485" y="408330"/>
                  </a:lnTo>
                  <a:lnTo>
                    <a:pt x="6878485" y="373862"/>
                  </a:lnTo>
                  <a:lnTo>
                    <a:pt x="6878485" y="322427"/>
                  </a:lnTo>
                  <a:lnTo>
                    <a:pt x="6878485" y="316064"/>
                  </a:lnTo>
                  <a:close/>
                </a:path>
                <a:path w="7677784" h="859155">
                  <a:moveTo>
                    <a:pt x="7215733" y="316064"/>
                  </a:moveTo>
                  <a:lnTo>
                    <a:pt x="7209891" y="316064"/>
                  </a:lnTo>
                  <a:lnTo>
                    <a:pt x="7201852" y="314871"/>
                  </a:lnTo>
                  <a:lnTo>
                    <a:pt x="7196036" y="311353"/>
                  </a:lnTo>
                  <a:lnTo>
                    <a:pt x="7192518" y="305549"/>
                  </a:lnTo>
                  <a:lnTo>
                    <a:pt x="7191337" y="297497"/>
                  </a:lnTo>
                  <a:lnTo>
                    <a:pt x="7191337" y="223786"/>
                  </a:lnTo>
                  <a:lnTo>
                    <a:pt x="7191337" y="157505"/>
                  </a:lnTo>
                  <a:lnTo>
                    <a:pt x="7191337" y="26530"/>
                  </a:lnTo>
                  <a:lnTo>
                    <a:pt x="7095884" y="26530"/>
                  </a:lnTo>
                  <a:lnTo>
                    <a:pt x="7095884" y="157505"/>
                  </a:lnTo>
                  <a:lnTo>
                    <a:pt x="7095884" y="273100"/>
                  </a:lnTo>
                  <a:lnTo>
                    <a:pt x="7092213" y="292671"/>
                  </a:lnTo>
                  <a:lnTo>
                    <a:pt x="7082028" y="308305"/>
                  </a:lnTo>
                  <a:lnTo>
                    <a:pt x="7066407" y="318782"/>
                  </a:lnTo>
                  <a:lnTo>
                    <a:pt x="7065988" y="318782"/>
                  </a:lnTo>
                  <a:lnTo>
                    <a:pt x="7047103" y="322427"/>
                  </a:lnTo>
                  <a:lnTo>
                    <a:pt x="7028218" y="318782"/>
                  </a:lnTo>
                  <a:lnTo>
                    <a:pt x="7027786" y="318782"/>
                  </a:lnTo>
                  <a:lnTo>
                    <a:pt x="7012165" y="308305"/>
                  </a:lnTo>
                  <a:lnTo>
                    <a:pt x="7001980" y="292671"/>
                  </a:lnTo>
                  <a:lnTo>
                    <a:pt x="6998309" y="273100"/>
                  </a:lnTo>
                  <a:lnTo>
                    <a:pt x="7001980" y="253542"/>
                  </a:lnTo>
                  <a:lnTo>
                    <a:pt x="7012165" y="237909"/>
                  </a:lnTo>
                  <a:lnTo>
                    <a:pt x="7027621" y="227545"/>
                  </a:lnTo>
                  <a:lnTo>
                    <a:pt x="7047103" y="223786"/>
                  </a:lnTo>
                  <a:lnTo>
                    <a:pt x="7066585" y="227545"/>
                  </a:lnTo>
                  <a:lnTo>
                    <a:pt x="7082028" y="237909"/>
                  </a:lnTo>
                  <a:lnTo>
                    <a:pt x="7092213" y="253542"/>
                  </a:lnTo>
                  <a:lnTo>
                    <a:pt x="7095884" y="273100"/>
                  </a:lnTo>
                  <a:lnTo>
                    <a:pt x="7095884" y="157505"/>
                  </a:lnTo>
                  <a:lnTo>
                    <a:pt x="7081482" y="146507"/>
                  </a:lnTo>
                  <a:lnTo>
                    <a:pt x="7065327" y="138353"/>
                  </a:lnTo>
                  <a:lnTo>
                    <a:pt x="7047497" y="133273"/>
                  </a:lnTo>
                  <a:lnTo>
                    <a:pt x="7028015" y="131521"/>
                  </a:lnTo>
                  <a:lnTo>
                    <a:pt x="6986625" y="138506"/>
                  </a:lnTo>
                  <a:lnTo>
                    <a:pt x="6951421" y="158140"/>
                  </a:lnTo>
                  <a:lnTo>
                    <a:pt x="6924129" y="188442"/>
                  </a:lnTo>
                  <a:lnTo>
                    <a:pt x="6908127" y="223786"/>
                  </a:lnTo>
                  <a:lnTo>
                    <a:pt x="6900215" y="273100"/>
                  </a:lnTo>
                  <a:lnTo>
                    <a:pt x="6906488" y="318782"/>
                  </a:lnTo>
                  <a:lnTo>
                    <a:pt x="6924129" y="357771"/>
                  </a:lnTo>
                  <a:lnTo>
                    <a:pt x="6951421" y="388073"/>
                  </a:lnTo>
                  <a:lnTo>
                    <a:pt x="6986625" y="407708"/>
                  </a:lnTo>
                  <a:lnTo>
                    <a:pt x="7028015" y="414693"/>
                  </a:lnTo>
                  <a:lnTo>
                    <a:pt x="7052323" y="411886"/>
                  </a:lnTo>
                  <a:lnTo>
                    <a:pt x="7074141" y="403821"/>
                  </a:lnTo>
                  <a:lnTo>
                    <a:pt x="7093191" y="390982"/>
                  </a:lnTo>
                  <a:lnTo>
                    <a:pt x="7109142" y="373862"/>
                  </a:lnTo>
                  <a:lnTo>
                    <a:pt x="7122554" y="388861"/>
                  </a:lnTo>
                  <a:lnTo>
                    <a:pt x="7140499" y="399643"/>
                  </a:lnTo>
                  <a:lnTo>
                    <a:pt x="7162914" y="406146"/>
                  </a:lnTo>
                  <a:lnTo>
                    <a:pt x="7189749" y="408330"/>
                  </a:lnTo>
                  <a:lnTo>
                    <a:pt x="7215733" y="408330"/>
                  </a:lnTo>
                  <a:lnTo>
                    <a:pt x="7215733" y="373862"/>
                  </a:lnTo>
                  <a:lnTo>
                    <a:pt x="7215733" y="322427"/>
                  </a:lnTo>
                  <a:lnTo>
                    <a:pt x="7215733" y="316064"/>
                  </a:lnTo>
                  <a:close/>
                </a:path>
                <a:path w="7677784" h="859155">
                  <a:moveTo>
                    <a:pt x="7530706" y="275196"/>
                  </a:moveTo>
                  <a:lnTo>
                    <a:pt x="7526121" y="245503"/>
                  </a:lnTo>
                  <a:lnTo>
                    <a:pt x="7523467" y="228282"/>
                  </a:lnTo>
                  <a:lnTo>
                    <a:pt x="7515161" y="212090"/>
                  </a:lnTo>
                  <a:lnTo>
                    <a:pt x="7503134" y="188645"/>
                  </a:lnTo>
                  <a:lnTo>
                    <a:pt x="7471740" y="158115"/>
                  </a:lnTo>
                  <a:lnTo>
                    <a:pt x="7431341" y="138480"/>
                  </a:lnTo>
                  <a:lnTo>
                    <a:pt x="7431494" y="138480"/>
                  </a:lnTo>
                  <a:lnTo>
                    <a:pt x="7428890" y="138099"/>
                  </a:lnTo>
                  <a:lnTo>
                    <a:pt x="7428890" y="245503"/>
                  </a:lnTo>
                  <a:lnTo>
                    <a:pt x="7339266" y="245503"/>
                  </a:lnTo>
                  <a:lnTo>
                    <a:pt x="7346759" y="231559"/>
                  </a:lnTo>
                  <a:lnTo>
                    <a:pt x="7356970" y="221043"/>
                  </a:lnTo>
                  <a:lnTo>
                    <a:pt x="7369467" y="214401"/>
                  </a:lnTo>
                  <a:lnTo>
                    <a:pt x="7383818" y="212090"/>
                  </a:lnTo>
                  <a:lnTo>
                    <a:pt x="7398791" y="214401"/>
                  </a:lnTo>
                  <a:lnTo>
                    <a:pt x="7398461" y="214401"/>
                  </a:lnTo>
                  <a:lnTo>
                    <a:pt x="7411123" y="220840"/>
                  </a:lnTo>
                  <a:lnTo>
                    <a:pt x="7421550" y="231343"/>
                  </a:lnTo>
                  <a:lnTo>
                    <a:pt x="7428890" y="245503"/>
                  </a:lnTo>
                  <a:lnTo>
                    <a:pt x="7428890" y="138099"/>
                  </a:lnTo>
                  <a:lnTo>
                    <a:pt x="7383818" y="131495"/>
                  </a:lnTo>
                  <a:lnTo>
                    <a:pt x="7336371" y="138480"/>
                  </a:lnTo>
                  <a:lnTo>
                    <a:pt x="7295921" y="158115"/>
                  </a:lnTo>
                  <a:lnTo>
                    <a:pt x="7264501" y="188417"/>
                  </a:lnTo>
                  <a:lnTo>
                    <a:pt x="7244169" y="227406"/>
                  </a:lnTo>
                  <a:lnTo>
                    <a:pt x="7236930" y="273088"/>
                  </a:lnTo>
                  <a:lnTo>
                    <a:pt x="7244067" y="318160"/>
                  </a:lnTo>
                  <a:lnTo>
                    <a:pt x="7264501" y="357733"/>
                  </a:lnTo>
                  <a:lnTo>
                    <a:pt x="7295921" y="388035"/>
                  </a:lnTo>
                  <a:lnTo>
                    <a:pt x="7336371" y="407670"/>
                  </a:lnTo>
                  <a:lnTo>
                    <a:pt x="7383818" y="414667"/>
                  </a:lnTo>
                  <a:lnTo>
                    <a:pt x="7432395" y="407670"/>
                  </a:lnTo>
                  <a:lnTo>
                    <a:pt x="7432586" y="407670"/>
                  </a:lnTo>
                  <a:lnTo>
                    <a:pt x="7474356" y="387883"/>
                  </a:lnTo>
                  <a:lnTo>
                    <a:pt x="7506703" y="357390"/>
                  </a:lnTo>
                  <a:lnTo>
                    <a:pt x="7519086" y="334060"/>
                  </a:lnTo>
                  <a:lnTo>
                    <a:pt x="7527518" y="318160"/>
                  </a:lnTo>
                  <a:lnTo>
                    <a:pt x="7427303" y="318160"/>
                  </a:lnTo>
                  <a:lnTo>
                    <a:pt x="7420623" y="323989"/>
                  </a:lnTo>
                  <a:lnTo>
                    <a:pt x="7411263" y="329095"/>
                  </a:lnTo>
                  <a:lnTo>
                    <a:pt x="7399706" y="332689"/>
                  </a:lnTo>
                  <a:lnTo>
                    <a:pt x="7386460" y="334060"/>
                  </a:lnTo>
                  <a:lnTo>
                    <a:pt x="7370521" y="331736"/>
                  </a:lnTo>
                  <a:lnTo>
                    <a:pt x="7357097" y="325043"/>
                  </a:lnTo>
                  <a:lnTo>
                    <a:pt x="7346569" y="314375"/>
                  </a:lnTo>
                  <a:lnTo>
                    <a:pt x="7339266" y="300126"/>
                  </a:lnTo>
                  <a:lnTo>
                    <a:pt x="7528585" y="300126"/>
                  </a:lnTo>
                  <a:lnTo>
                    <a:pt x="7530173" y="293230"/>
                  </a:lnTo>
                  <a:lnTo>
                    <a:pt x="7530706" y="282625"/>
                  </a:lnTo>
                  <a:lnTo>
                    <a:pt x="7530706" y="275196"/>
                  </a:lnTo>
                  <a:close/>
                </a:path>
                <a:path w="7677784" h="859155">
                  <a:moveTo>
                    <a:pt x="7677544" y="353720"/>
                  </a:moveTo>
                  <a:lnTo>
                    <a:pt x="7672857" y="329653"/>
                  </a:lnTo>
                  <a:lnTo>
                    <a:pt x="7659916" y="310311"/>
                  </a:lnTo>
                  <a:lnTo>
                    <a:pt x="7640409" y="297421"/>
                  </a:lnTo>
                  <a:lnTo>
                    <a:pt x="7616025" y="292735"/>
                  </a:lnTo>
                  <a:lnTo>
                    <a:pt x="7591653" y="297421"/>
                  </a:lnTo>
                  <a:lnTo>
                    <a:pt x="7572159" y="310311"/>
                  </a:lnTo>
                  <a:lnTo>
                    <a:pt x="7559218" y="329653"/>
                  </a:lnTo>
                  <a:lnTo>
                    <a:pt x="7554519" y="353720"/>
                  </a:lnTo>
                  <a:lnTo>
                    <a:pt x="7559218" y="377786"/>
                  </a:lnTo>
                  <a:lnTo>
                    <a:pt x="7572159" y="397141"/>
                  </a:lnTo>
                  <a:lnTo>
                    <a:pt x="7591653" y="410019"/>
                  </a:lnTo>
                  <a:lnTo>
                    <a:pt x="7616025" y="414705"/>
                  </a:lnTo>
                  <a:lnTo>
                    <a:pt x="7640409" y="410019"/>
                  </a:lnTo>
                  <a:lnTo>
                    <a:pt x="7659916" y="397141"/>
                  </a:lnTo>
                  <a:lnTo>
                    <a:pt x="7672857" y="377786"/>
                  </a:lnTo>
                  <a:lnTo>
                    <a:pt x="7677544" y="353720"/>
                  </a:lnTo>
                  <a:close/>
                </a:path>
                <a:path w="7677784" h="859155">
                  <a:moveTo>
                    <a:pt x="7677544" y="192519"/>
                  </a:moveTo>
                  <a:lnTo>
                    <a:pt x="7672857" y="168452"/>
                  </a:lnTo>
                  <a:lnTo>
                    <a:pt x="7659916" y="149098"/>
                  </a:lnTo>
                  <a:lnTo>
                    <a:pt x="7640409" y="136220"/>
                  </a:lnTo>
                  <a:lnTo>
                    <a:pt x="7616025" y="131533"/>
                  </a:lnTo>
                  <a:lnTo>
                    <a:pt x="7591653" y="136220"/>
                  </a:lnTo>
                  <a:lnTo>
                    <a:pt x="7572159" y="149098"/>
                  </a:lnTo>
                  <a:lnTo>
                    <a:pt x="7559218" y="168452"/>
                  </a:lnTo>
                  <a:lnTo>
                    <a:pt x="7554519" y="192519"/>
                  </a:lnTo>
                  <a:lnTo>
                    <a:pt x="7559218" y="216585"/>
                  </a:lnTo>
                  <a:lnTo>
                    <a:pt x="7572159" y="235940"/>
                  </a:lnTo>
                  <a:lnTo>
                    <a:pt x="7591653" y="248818"/>
                  </a:lnTo>
                  <a:lnTo>
                    <a:pt x="7616025" y="253492"/>
                  </a:lnTo>
                  <a:lnTo>
                    <a:pt x="7640409" y="248818"/>
                  </a:lnTo>
                  <a:lnTo>
                    <a:pt x="7659916" y="235940"/>
                  </a:lnTo>
                  <a:lnTo>
                    <a:pt x="7672857" y="216585"/>
                  </a:lnTo>
                  <a:lnTo>
                    <a:pt x="7677544" y="192519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393431" y="1031940"/>
              <a:ext cx="170457" cy="203123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601571" y="1027755"/>
              <a:ext cx="180510" cy="207307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803022" y="1027744"/>
              <a:ext cx="201444" cy="207307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5046345" y="949438"/>
              <a:ext cx="403225" cy="369570"/>
            </a:xfrm>
            <a:custGeom>
              <a:avLst/>
              <a:gdLst/>
              <a:ahLst/>
              <a:cxnLst/>
              <a:rect l="l" t="t" r="r" b="b"/>
              <a:pathLst>
                <a:path w="403225" h="369569">
                  <a:moveTo>
                    <a:pt x="180505" y="111810"/>
                  </a:moveTo>
                  <a:lnTo>
                    <a:pt x="146583" y="86893"/>
                  </a:lnTo>
                  <a:lnTo>
                    <a:pt x="103860" y="78308"/>
                  </a:lnTo>
                  <a:lnTo>
                    <a:pt x="89547" y="79159"/>
                  </a:lnTo>
                  <a:lnTo>
                    <a:pt x="50888" y="91922"/>
                  </a:lnTo>
                  <a:lnTo>
                    <a:pt x="21005" y="117932"/>
                  </a:lnTo>
                  <a:lnTo>
                    <a:pt x="3403" y="153911"/>
                  </a:lnTo>
                  <a:lnTo>
                    <a:pt x="0" y="181762"/>
                  </a:lnTo>
                  <a:lnTo>
                    <a:pt x="850" y="195884"/>
                  </a:lnTo>
                  <a:lnTo>
                    <a:pt x="13601" y="234315"/>
                  </a:lnTo>
                  <a:lnTo>
                    <a:pt x="39674" y="264274"/>
                  </a:lnTo>
                  <a:lnTo>
                    <a:pt x="75958" y="282168"/>
                  </a:lnTo>
                  <a:lnTo>
                    <a:pt x="81051" y="283133"/>
                  </a:lnTo>
                  <a:lnTo>
                    <a:pt x="70358" y="316611"/>
                  </a:lnTo>
                  <a:lnTo>
                    <a:pt x="96596" y="316611"/>
                  </a:lnTo>
                  <a:lnTo>
                    <a:pt x="102463" y="318008"/>
                  </a:lnTo>
                  <a:lnTo>
                    <a:pt x="110286" y="323596"/>
                  </a:lnTo>
                  <a:lnTo>
                    <a:pt x="112242" y="326948"/>
                  </a:lnTo>
                  <a:lnTo>
                    <a:pt x="112242" y="334759"/>
                  </a:lnTo>
                  <a:lnTo>
                    <a:pt x="110286" y="337972"/>
                  </a:lnTo>
                  <a:lnTo>
                    <a:pt x="102463" y="343001"/>
                  </a:lnTo>
                  <a:lnTo>
                    <a:pt x="96316" y="344258"/>
                  </a:lnTo>
                  <a:lnTo>
                    <a:pt x="81521" y="344258"/>
                  </a:lnTo>
                  <a:lnTo>
                    <a:pt x="58635" y="333362"/>
                  </a:lnTo>
                  <a:lnTo>
                    <a:pt x="41452" y="353885"/>
                  </a:lnTo>
                  <a:lnTo>
                    <a:pt x="83312" y="368719"/>
                  </a:lnTo>
                  <a:lnTo>
                    <a:pt x="90462" y="368960"/>
                  </a:lnTo>
                  <a:lnTo>
                    <a:pt x="102184" y="368312"/>
                  </a:lnTo>
                  <a:lnTo>
                    <a:pt x="140817" y="346557"/>
                  </a:lnTo>
                  <a:lnTo>
                    <a:pt x="144487" y="331685"/>
                  </a:lnTo>
                  <a:lnTo>
                    <a:pt x="143522" y="323875"/>
                  </a:lnTo>
                  <a:lnTo>
                    <a:pt x="140665" y="316776"/>
                  </a:lnTo>
                  <a:lnTo>
                    <a:pt x="135890" y="310375"/>
                  </a:lnTo>
                  <a:lnTo>
                    <a:pt x="130924" y="306146"/>
                  </a:lnTo>
                  <a:lnTo>
                    <a:pt x="129197" y="304673"/>
                  </a:lnTo>
                  <a:lnTo>
                    <a:pt x="120916" y="300062"/>
                  </a:lnTo>
                  <a:lnTo>
                    <a:pt x="111340" y="296875"/>
                  </a:lnTo>
                  <a:lnTo>
                    <a:pt x="105448" y="295935"/>
                  </a:lnTo>
                  <a:lnTo>
                    <a:pt x="105702" y="295135"/>
                  </a:lnTo>
                  <a:lnTo>
                    <a:pt x="105791" y="294843"/>
                  </a:lnTo>
                  <a:lnTo>
                    <a:pt x="108737" y="285623"/>
                  </a:lnTo>
                  <a:lnTo>
                    <a:pt x="108813" y="285381"/>
                  </a:lnTo>
                  <a:lnTo>
                    <a:pt x="146786" y="276834"/>
                  </a:lnTo>
                  <a:lnTo>
                    <a:pt x="180505" y="252107"/>
                  </a:lnTo>
                  <a:lnTo>
                    <a:pt x="177622" y="249186"/>
                  </a:lnTo>
                  <a:lnTo>
                    <a:pt x="155790" y="226987"/>
                  </a:lnTo>
                  <a:lnTo>
                    <a:pt x="119087" y="247777"/>
                  </a:lnTo>
                  <a:lnTo>
                    <a:pt x="103860" y="249186"/>
                  </a:lnTo>
                  <a:lnTo>
                    <a:pt x="94703" y="248627"/>
                  </a:lnTo>
                  <a:lnTo>
                    <a:pt x="57264" y="230022"/>
                  </a:lnTo>
                  <a:lnTo>
                    <a:pt x="39471" y="191312"/>
                  </a:lnTo>
                  <a:lnTo>
                    <a:pt x="38938" y="181762"/>
                  </a:lnTo>
                  <a:lnTo>
                    <a:pt x="39471" y="172199"/>
                  </a:lnTo>
                  <a:lnTo>
                    <a:pt x="57264" y="133540"/>
                  </a:lnTo>
                  <a:lnTo>
                    <a:pt x="94703" y="115290"/>
                  </a:lnTo>
                  <a:lnTo>
                    <a:pt x="103860" y="114744"/>
                  </a:lnTo>
                  <a:lnTo>
                    <a:pt x="111645" y="115100"/>
                  </a:lnTo>
                  <a:lnTo>
                    <a:pt x="150520" y="131826"/>
                  </a:lnTo>
                  <a:lnTo>
                    <a:pt x="155371" y="136944"/>
                  </a:lnTo>
                  <a:lnTo>
                    <a:pt x="177571" y="114744"/>
                  </a:lnTo>
                  <a:lnTo>
                    <a:pt x="180505" y="111810"/>
                  </a:lnTo>
                  <a:close/>
                </a:path>
                <a:path w="403225" h="369569">
                  <a:moveTo>
                    <a:pt x="388239" y="23863"/>
                  </a:moveTo>
                  <a:lnTo>
                    <a:pt x="383527" y="19265"/>
                  </a:lnTo>
                  <a:lnTo>
                    <a:pt x="367715" y="3759"/>
                  </a:lnTo>
                  <a:lnTo>
                    <a:pt x="364083" y="8788"/>
                  </a:lnTo>
                  <a:lnTo>
                    <a:pt x="360172" y="12636"/>
                  </a:lnTo>
                  <a:lnTo>
                    <a:pt x="351802" y="17932"/>
                  </a:lnTo>
                  <a:lnTo>
                    <a:pt x="346202" y="19265"/>
                  </a:lnTo>
                  <a:lnTo>
                    <a:pt x="332803" y="19265"/>
                  </a:lnTo>
                  <a:lnTo>
                    <a:pt x="326809" y="17589"/>
                  </a:lnTo>
                  <a:lnTo>
                    <a:pt x="315633" y="10883"/>
                  </a:lnTo>
                  <a:lnTo>
                    <a:pt x="309638" y="7683"/>
                  </a:lnTo>
                  <a:lnTo>
                    <a:pt x="296786" y="1536"/>
                  </a:lnTo>
                  <a:lnTo>
                    <a:pt x="288975" y="0"/>
                  </a:lnTo>
                  <a:lnTo>
                    <a:pt x="279768" y="0"/>
                  </a:lnTo>
                  <a:lnTo>
                    <a:pt x="241439" y="16332"/>
                  </a:lnTo>
                  <a:lnTo>
                    <a:pt x="230759" y="27635"/>
                  </a:lnTo>
                  <a:lnTo>
                    <a:pt x="251282" y="47739"/>
                  </a:lnTo>
                  <a:lnTo>
                    <a:pt x="255193" y="42710"/>
                  </a:lnTo>
                  <a:lnTo>
                    <a:pt x="259245" y="38938"/>
                  </a:lnTo>
                  <a:lnTo>
                    <a:pt x="267614" y="33921"/>
                  </a:lnTo>
                  <a:lnTo>
                    <a:pt x="273202" y="32664"/>
                  </a:lnTo>
                  <a:lnTo>
                    <a:pt x="287159" y="32664"/>
                  </a:lnTo>
                  <a:lnTo>
                    <a:pt x="293433" y="34201"/>
                  </a:lnTo>
                  <a:lnTo>
                    <a:pt x="304609" y="40347"/>
                  </a:lnTo>
                  <a:lnTo>
                    <a:pt x="323113" y="50253"/>
                  </a:lnTo>
                  <a:lnTo>
                    <a:pt x="330720" y="51930"/>
                  </a:lnTo>
                  <a:lnTo>
                    <a:pt x="339648" y="51930"/>
                  </a:lnTo>
                  <a:lnTo>
                    <a:pt x="377291" y="35229"/>
                  </a:lnTo>
                  <a:lnTo>
                    <a:pt x="382778" y="29845"/>
                  </a:lnTo>
                  <a:lnTo>
                    <a:pt x="388239" y="23863"/>
                  </a:lnTo>
                  <a:close/>
                </a:path>
                <a:path w="403225" h="369569">
                  <a:moveTo>
                    <a:pt x="402894" y="82499"/>
                  </a:moveTo>
                  <a:lnTo>
                    <a:pt x="367296" y="82499"/>
                  </a:lnTo>
                  <a:lnTo>
                    <a:pt x="367296" y="182181"/>
                  </a:lnTo>
                  <a:lnTo>
                    <a:pt x="366191" y="196469"/>
                  </a:lnTo>
                  <a:lnTo>
                    <a:pt x="340855" y="239306"/>
                  </a:lnTo>
                  <a:lnTo>
                    <a:pt x="304888" y="250024"/>
                  </a:lnTo>
                  <a:lnTo>
                    <a:pt x="295732" y="249478"/>
                  </a:lnTo>
                  <a:lnTo>
                    <a:pt x="258343" y="230809"/>
                  </a:lnTo>
                  <a:lnTo>
                    <a:pt x="240906" y="191503"/>
                  </a:lnTo>
                  <a:lnTo>
                    <a:pt x="240398" y="181762"/>
                  </a:lnTo>
                  <a:lnTo>
                    <a:pt x="240906" y="172250"/>
                  </a:lnTo>
                  <a:lnTo>
                    <a:pt x="258305" y="133121"/>
                  </a:lnTo>
                  <a:lnTo>
                    <a:pt x="295325" y="114452"/>
                  </a:lnTo>
                  <a:lnTo>
                    <a:pt x="304469" y="113906"/>
                  </a:lnTo>
                  <a:lnTo>
                    <a:pt x="313677" y="114452"/>
                  </a:lnTo>
                  <a:lnTo>
                    <a:pt x="350177" y="132753"/>
                  </a:lnTo>
                  <a:lnTo>
                    <a:pt x="366814" y="172250"/>
                  </a:lnTo>
                  <a:lnTo>
                    <a:pt x="367271" y="181762"/>
                  </a:lnTo>
                  <a:lnTo>
                    <a:pt x="367296" y="182181"/>
                  </a:lnTo>
                  <a:lnTo>
                    <a:pt x="367296" y="82499"/>
                  </a:lnTo>
                  <a:lnTo>
                    <a:pt x="364782" y="82499"/>
                  </a:lnTo>
                  <a:lnTo>
                    <a:pt x="364782" y="109804"/>
                  </a:lnTo>
                  <a:lnTo>
                    <a:pt x="361835" y="105879"/>
                  </a:lnTo>
                  <a:lnTo>
                    <a:pt x="329819" y="83616"/>
                  </a:lnTo>
                  <a:lnTo>
                    <a:pt x="298615" y="78308"/>
                  </a:lnTo>
                  <a:lnTo>
                    <a:pt x="285140" y="79171"/>
                  </a:lnTo>
                  <a:lnTo>
                    <a:pt x="248983" y="92138"/>
                  </a:lnTo>
                  <a:lnTo>
                    <a:pt x="221183" y="118287"/>
                  </a:lnTo>
                  <a:lnTo>
                    <a:pt x="204635" y="154343"/>
                  </a:lnTo>
                  <a:lnTo>
                    <a:pt x="201472" y="181762"/>
                  </a:lnTo>
                  <a:lnTo>
                    <a:pt x="201447" y="182181"/>
                  </a:lnTo>
                  <a:lnTo>
                    <a:pt x="208622" y="222846"/>
                  </a:lnTo>
                  <a:lnTo>
                    <a:pt x="229349" y="255943"/>
                  </a:lnTo>
                  <a:lnTo>
                    <a:pt x="260604" y="277964"/>
                  </a:lnTo>
                  <a:lnTo>
                    <a:pt x="298615" y="285623"/>
                  </a:lnTo>
                  <a:lnTo>
                    <a:pt x="309791" y="285026"/>
                  </a:lnTo>
                  <a:lnTo>
                    <a:pt x="347903" y="271030"/>
                  </a:lnTo>
                  <a:lnTo>
                    <a:pt x="364782" y="254317"/>
                  </a:lnTo>
                  <a:lnTo>
                    <a:pt x="364782" y="281432"/>
                  </a:lnTo>
                  <a:lnTo>
                    <a:pt x="402894" y="281432"/>
                  </a:lnTo>
                  <a:lnTo>
                    <a:pt x="402894" y="82499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491116" y="1027785"/>
              <a:ext cx="207733" cy="207307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5828254" y="1027773"/>
              <a:ext cx="201295" cy="287020"/>
            </a:xfrm>
            <a:custGeom>
              <a:avLst/>
              <a:gdLst/>
              <a:ahLst/>
              <a:cxnLst/>
              <a:rect l="l" t="t" r="r" b="b"/>
              <a:pathLst>
                <a:path w="201295" h="287019">
                  <a:moveTo>
                    <a:pt x="37689" y="4184"/>
                  </a:moveTo>
                  <a:lnTo>
                    <a:pt x="0" y="4184"/>
                  </a:lnTo>
                  <a:lnTo>
                    <a:pt x="0" y="286463"/>
                  </a:lnTo>
                  <a:lnTo>
                    <a:pt x="37689" y="286463"/>
                  </a:lnTo>
                  <a:lnTo>
                    <a:pt x="37689" y="175643"/>
                  </a:lnTo>
                  <a:lnTo>
                    <a:pt x="34758" y="171710"/>
                  </a:lnTo>
                  <a:lnTo>
                    <a:pt x="29914" y="163047"/>
                  </a:lnTo>
                  <a:lnTo>
                    <a:pt x="26276" y="153807"/>
                  </a:lnTo>
                  <a:lnTo>
                    <a:pt x="23842" y="143989"/>
                  </a:lnTo>
                  <a:lnTo>
                    <a:pt x="22612" y="133595"/>
                  </a:lnTo>
                  <a:lnTo>
                    <a:pt x="22612" y="73706"/>
                  </a:lnTo>
                  <a:lnTo>
                    <a:pt x="23851" y="63188"/>
                  </a:lnTo>
                  <a:lnTo>
                    <a:pt x="26329" y="53240"/>
                  </a:lnTo>
                  <a:lnTo>
                    <a:pt x="29957" y="44179"/>
                  </a:lnTo>
                  <a:lnTo>
                    <a:pt x="30033" y="43988"/>
                  </a:lnTo>
                  <a:lnTo>
                    <a:pt x="34852" y="35597"/>
                  </a:lnTo>
                  <a:lnTo>
                    <a:pt x="34970" y="35390"/>
                  </a:lnTo>
                  <a:lnTo>
                    <a:pt x="37689" y="31839"/>
                  </a:lnTo>
                  <a:lnTo>
                    <a:pt x="37689" y="4184"/>
                  </a:lnTo>
                  <a:close/>
                </a:path>
                <a:path w="201295" h="287019">
                  <a:moveTo>
                    <a:pt x="104699" y="0"/>
                  </a:moveTo>
                  <a:lnTo>
                    <a:pt x="64285" y="9420"/>
                  </a:lnTo>
                  <a:lnTo>
                    <a:pt x="37689" y="31839"/>
                  </a:lnTo>
                  <a:lnTo>
                    <a:pt x="37689" y="56537"/>
                  </a:lnTo>
                  <a:lnTo>
                    <a:pt x="30759" y="103441"/>
                  </a:lnTo>
                  <a:lnTo>
                    <a:pt x="30696" y="103866"/>
                  </a:lnTo>
                  <a:lnTo>
                    <a:pt x="30573" y="104699"/>
                  </a:lnTo>
                  <a:lnTo>
                    <a:pt x="37574" y="152498"/>
                  </a:lnTo>
                  <a:lnTo>
                    <a:pt x="37689" y="175643"/>
                  </a:lnTo>
                  <a:lnTo>
                    <a:pt x="73250" y="202009"/>
                  </a:lnTo>
                  <a:lnTo>
                    <a:pt x="104699" y="207307"/>
                  </a:lnTo>
                  <a:lnTo>
                    <a:pt x="117982" y="206457"/>
                  </a:lnTo>
                  <a:lnTo>
                    <a:pt x="153908" y="193696"/>
                  </a:lnTo>
                  <a:lnTo>
                    <a:pt x="178362" y="171710"/>
                  </a:lnTo>
                  <a:lnTo>
                    <a:pt x="98417" y="171710"/>
                  </a:lnTo>
                  <a:lnTo>
                    <a:pt x="89451" y="171160"/>
                  </a:lnTo>
                  <a:lnTo>
                    <a:pt x="52769" y="152498"/>
                  </a:lnTo>
                  <a:lnTo>
                    <a:pt x="36080" y="113432"/>
                  </a:lnTo>
                  <a:lnTo>
                    <a:pt x="35619" y="103441"/>
                  </a:lnTo>
                  <a:lnTo>
                    <a:pt x="36094" y="94102"/>
                  </a:lnTo>
                  <a:lnTo>
                    <a:pt x="53078" y="54499"/>
                  </a:lnTo>
                  <a:lnTo>
                    <a:pt x="89701" y="36134"/>
                  </a:lnTo>
                  <a:lnTo>
                    <a:pt x="98836" y="35597"/>
                  </a:lnTo>
                  <a:lnTo>
                    <a:pt x="178042" y="35597"/>
                  </a:lnTo>
                  <a:lnTo>
                    <a:pt x="173542" y="30049"/>
                  </a:lnTo>
                  <a:lnTo>
                    <a:pt x="142587" y="7771"/>
                  </a:lnTo>
                  <a:lnTo>
                    <a:pt x="117982" y="863"/>
                  </a:lnTo>
                  <a:lnTo>
                    <a:pt x="104699" y="0"/>
                  </a:lnTo>
                  <a:close/>
                </a:path>
                <a:path w="201295" h="287019">
                  <a:moveTo>
                    <a:pt x="37689" y="31839"/>
                  </a:moveTo>
                  <a:lnTo>
                    <a:pt x="22612" y="73706"/>
                  </a:lnTo>
                  <a:lnTo>
                    <a:pt x="22612" y="133595"/>
                  </a:lnTo>
                  <a:lnTo>
                    <a:pt x="23842" y="143989"/>
                  </a:lnTo>
                  <a:lnTo>
                    <a:pt x="26276" y="153807"/>
                  </a:lnTo>
                  <a:lnTo>
                    <a:pt x="29862" y="162915"/>
                  </a:lnTo>
                  <a:lnTo>
                    <a:pt x="29914" y="163047"/>
                  </a:lnTo>
                  <a:lnTo>
                    <a:pt x="34758" y="171710"/>
                  </a:lnTo>
                  <a:lnTo>
                    <a:pt x="37689" y="175643"/>
                  </a:lnTo>
                  <a:lnTo>
                    <a:pt x="37574" y="152498"/>
                  </a:lnTo>
                  <a:lnTo>
                    <a:pt x="30573" y="104699"/>
                  </a:lnTo>
                  <a:lnTo>
                    <a:pt x="37689" y="56537"/>
                  </a:lnTo>
                  <a:lnTo>
                    <a:pt x="37689" y="31839"/>
                  </a:lnTo>
                  <a:close/>
                </a:path>
                <a:path w="201295" h="287019">
                  <a:moveTo>
                    <a:pt x="178042" y="35597"/>
                  </a:moveTo>
                  <a:lnTo>
                    <a:pt x="98836" y="35597"/>
                  </a:lnTo>
                  <a:lnTo>
                    <a:pt x="107787" y="36134"/>
                  </a:lnTo>
                  <a:lnTo>
                    <a:pt x="116216" y="37745"/>
                  </a:lnTo>
                  <a:lnTo>
                    <a:pt x="149563" y="60950"/>
                  </a:lnTo>
                  <a:lnTo>
                    <a:pt x="162496" y="103441"/>
                  </a:lnTo>
                  <a:lnTo>
                    <a:pt x="161972" y="113192"/>
                  </a:lnTo>
                  <a:lnTo>
                    <a:pt x="144274" y="152498"/>
                  </a:lnTo>
                  <a:lnTo>
                    <a:pt x="107553" y="171160"/>
                  </a:lnTo>
                  <a:lnTo>
                    <a:pt x="98417" y="171710"/>
                  </a:lnTo>
                  <a:lnTo>
                    <a:pt x="178362" y="171710"/>
                  </a:lnTo>
                  <a:lnTo>
                    <a:pt x="197882" y="131717"/>
                  </a:lnTo>
                  <a:lnTo>
                    <a:pt x="201001" y="103441"/>
                  </a:lnTo>
                  <a:lnTo>
                    <a:pt x="200239" y="89574"/>
                  </a:lnTo>
                  <a:lnTo>
                    <a:pt x="188459" y="51094"/>
                  </a:lnTo>
                  <a:lnTo>
                    <a:pt x="181590" y="39970"/>
                  </a:lnTo>
                  <a:lnTo>
                    <a:pt x="178042" y="35597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059439" y="1027744"/>
              <a:ext cx="201444" cy="207307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315760" y="1027744"/>
              <a:ext cx="350512" cy="207307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803184" y="1031940"/>
              <a:ext cx="170457" cy="203123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7024357" y="1027746"/>
              <a:ext cx="752475" cy="203200"/>
            </a:xfrm>
            <a:custGeom>
              <a:avLst/>
              <a:gdLst/>
              <a:ahLst/>
              <a:cxnLst/>
              <a:rect l="l" t="t" r="r" b="b"/>
              <a:pathLst>
                <a:path w="752475" h="203200">
                  <a:moveTo>
                    <a:pt x="306984" y="203123"/>
                  </a:moveTo>
                  <a:lnTo>
                    <a:pt x="306959" y="74968"/>
                  </a:lnTo>
                  <a:lnTo>
                    <a:pt x="301332" y="44348"/>
                  </a:lnTo>
                  <a:lnTo>
                    <a:pt x="301244" y="44069"/>
                  </a:lnTo>
                  <a:lnTo>
                    <a:pt x="296938" y="35598"/>
                  </a:lnTo>
                  <a:lnTo>
                    <a:pt x="296837" y="35394"/>
                  </a:lnTo>
                  <a:lnTo>
                    <a:pt x="296722" y="35179"/>
                  </a:lnTo>
                  <a:lnTo>
                    <a:pt x="260667" y="5308"/>
                  </a:lnTo>
                  <a:lnTo>
                    <a:pt x="251129" y="2362"/>
                  </a:lnTo>
                  <a:lnTo>
                    <a:pt x="251256" y="2362"/>
                  </a:lnTo>
                  <a:lnTo>
                    <a:pt x="241007" y="596"/>
                  </a:lnTo>
                  <a:lnTo>
                    <a:pt x="230339" y="0"/>
                  </a:lnTo>
                  <a:lnTo>
                    <a:pt x="220078" y="596"/>
                  </a:lnTo>
                  <a:lnTo>
                    <a:pt x="183400" y="14605"/>
                  </a:lnTo>
                  <a:lnTo>
                    <a:pt x="162725" y="36080"/>
                  </a:lnTo>
                  <a:lnTo>
                    <a:pt x="162496" y="35598"/>
                  </a:lnTo>
                  <a:lnTo>
                    <a:pt x="162394" y="35394"/>
                  </a:lnTo>
                  <a:lnTo>
                    <a:pt x="162293" y="35179"/>
                  </a:lnTo>
                  <a:lnTo>
                    <a:pt x="156984" y="27381"/>
                  </a:lnTo>
                  <a:lnTo>
                    <a:pt x="123571" y="4191"/>
                  </a:lnTo>
                  <a:lnTo>
                    <a:pt x="97586" y="0"/>
                  </a:lnTo>
                  <a:lnTo>
                    <a:pt x="87160" y="596"/>
                  </a:lnTo>
                  <a:lnTo>
                    <a:pt x="50914" y="14605"/>
                  </a:lnTo>
                  <a:lnTo>
                    <a:pt x="37693" y="27381"/>
                  </a:lnTo>
                  <a:lnTo>
                    <a:pt x="37693" y="4191"/>
                  </a:lnTo>
                  <a:lnTo>
                    <a:pt x="27736" y="4191"/>
                  </a:lnTo>
                  <a:lnTo>
                    <a:pt x="27736" y="44348"/>
                  </a:lnTo>
                  <a:lnTo>
                    <a:pt x="24726" y="53619"/>
                  </a:lnTo>
                  <a:lnTo>
                    <a:pt x="24650" y="53822"/>
                  </a:lnTo>
                  <a:lnTo>
                    <a:pt x="27736" y="44348"/>
                  </a:lnTo>
                  <a:lnTo>
                    <a:pt x="27736" y="4191"/>
                  </a:lnTo>
                  <a:lnTo>
                    <a:pt x="0" y="4191"/>
                  </a:lnTo>
                  <a:lnTo>
                    <a:pt x="0" y="203123"/>
                  </a:lnTo>
                  <a:lnTo>
                    <a:pt x="37693" y="203123"/>
                  </a:lnTo>
                  <a:lnTo>
                    <a:pt x="37693" y="82511"/>
                  </a:lnTo>
                  <a:lnTo>
                    <a:pt x="38112" y="75438"/>
                  </a:lnTo>
                  <a:lnTo>
                    <a:pt x="69240" y="37147"/>
                  </a:lnTo>
                  <a:lnTo>
                    <a:pt x="77482" y="35179"/>
                  </a:lnTo>
                  <a:lnTo>
                    <a:pt x="86690" y="35179"/>
                  </a:lnTo>
                  <a:lnTo>
                    <a:pt x="97777" y="36080"/>
                  </a:lnTo>
                  <a:lnTo>
                    <a:pt x="96901" y="36080"/>
                  </a:lnTo>
                  <a:lnTo>
                    <a:pt x="105892" y="38481"/>
                  </a:lnTo>
                  <a:lnTo>
                    <a:pt x="105702" y="38481"/>
                  </a:lnTo>
                  <a:lnTo>
                    <a:pt x="113588" y="42367"/>
                  </a:lnTo>
                  <a:lnTo>
                    <a:pt x="120827" y="47955"/>
                  </a:lnTo>
                  <a:lnTo>
                    <a:pt x="134429" y="203123"/>
                  </a:lnTo>
                  <a:lnTo>
                    <a:pt x="172123" y="203123"/>
                  </a:lnTo>
                  <a:lnTo>
                    <a:pt x="172123" y="82511"/>
                  </a:lnTo>
                  <a:lnTo>
                    <a:pt x="172542" y="75438"/>
                  </a:lnTo>
                  <a:lnTo>
                    <a:pt x="173799" y="68897"/>
                  </a:lnTo>
                  <a:lnTo>
                    <a:pt x="175831" y="63093"/>
                  </a:lnTo>
                  <a:lnTo>
                    <a:pt x="175895" y="62877"/>
                  </a:lnTo>
                  <a:lnTo>
                    <a:pt x="208407" y="36652"/>
                  </a:lnTo>
                  <a:lnTo>
                    <a:pt x="214503" y="35598"/>
                  </a:lnTo>
                  <a:lnTo>
                    <a:pt x="213855" y="35598"/>
                  </a:lnTo>
                  <a:lnTo>
                    <a:pt x="221538" y="35179"/>
                  </a:lnTo>
                  <a:lnTo>
                    <a:pt x="232422" y="36080"/>
                  </a:lnTo>
                  <a:lnTo>
                    <a:pt x="231571" y="36080"/>
                  </a:lnTo>
                  <a:lnTo>
                    <a:pt x="240423" y="38481"/>
                  </a:lnTo>
                  <a:lnTo>
                    <a:pt x="240245" y="38481"/>
                  </a:lnTo>
                  <a:lnTo>
                    <a:pt x="248043" y="42367"/>
                  </a:lnTo>
                  <a:lnTo>
                    <a:pt x="255257" y="47955"/>
                  </a:lnTo>
                  <a:lnTo>
                    <a:pt x="261213" y="54940"/>
                  </a:lnTo>
                  <a:lnTo>
                    <a:pt x="265353" y="62877"/>
                  </a:lnTo>
                  <a:lnTo>
                    <a:pt x="265468" y="63093"/>
                  </a:lnTo>
                  <a:lnTo>
                    <a:pt x="268020" y="72415"/>
                  </a:lnTo>
                  <a:lnTo>
                    <a:pt x="268846" y="82511"/>
                  </a:lnTo>
                  <a:lnTo>
                    <a:pt x="268871" y="203123"/>
                  </a:lnTo>
                  <a:lnTo>
                    <a:pt x="306984" y="203123"/>
                  </a:lnTo>
                  <a:close/>
                </a:path>
                <a:path w="752475" h="203200">
                  <a:moveTo>
                    <a:pt x="752144" y="203123"/>
                  </a:moveTo>
                  <a:lnTo>
                    <a:pt x="752119" y="74968"/>
                  </a:lnTo>
                  <a:lnTo>
                    <a:pt x="746493" y="44348"/>
                  </a:lnTo>
                  <a:lnTo>
                    <a:pt x="746404" y="44069"/>
                  </a:lnTo>
                  <a:lnTo>
                    <a:pt x="742099" y="35598"/>
                  </a:lnTo>
                  <a:lnTo>
                    <a:pt x="741984" y="35394"/>
                  </a:lnTo>
                  <a:lnTo>
                    <a:pt x="741883" y="35179"/>
                  </a:lnTo>
                  <a:lnTo>
                    <a:pt x="705827" y="5308"/>
                  </a:lnTo>
                  <a:lnTo>
                    <a:pt x="696290" y="2362"/>
                  </a:lnTo>
                  <a:lnTo>
                    <a:pt x="696417" y="2362"/>
                  </a:lnTo>
                  <a:lnTo>
                    <a:pt x="686168" y="596"/>
                  </a:lnTo>
                  <a:lnTo>
                    <a:pt x="675500" y="0"/>
                  </a:lnTo>
                  <a:lnTo>
                    <a:pt x="665238" y="596"/>
                  </a:lnTo>
                  <a:lnTo>
                    <a:pt x="628561" y="14605"/>
                  </a:lnTo>
                  <a:lnTo>
                    <a:pt x="607885" y="36080"/>
                  </a:lnTo>
                  <a:lnTo>
                    <a:pt x="607656" y="35598"/>
                  </a:lnTo>
                  <a:lnTo>
                    <a:pt x="607555" y="35394"/>
                  </a:lnTo>
                  <a:lnTo>
                    <a:pt x="607453" y="35179"/>
                  </a:lnTo>
                  <a:lnTo>
                    <a:pt x="602145" y="27381"/>
                  </a:lnTo>
                  <a:lnTo>
                    <a:pt x="568718" y="4191"/>
                  </a:lnTo>
                  <a:lnTo>
                    <a:pt x="542747" y="0"/>
                  </a:lnTo>
                  <a:lnTo>
                    <a:pt x="532320" y="596"/>
                  </a:lnTo>
                  <a:lnTo>
                    <a:pt x="496087" y="14605"/>
                  </a:lnTo>
                  <a:lnTo>
                    <a:pt x="482854" y="27381"/>
                  </a:lnTo>
                  <a:lnTo>
                    <a:pt x="482854" y="4191"/>
                  </a:lnTo>
                  <a:lnTo>
                    <a:pt x="445160" y="4191"/>
                  </a:lnTo>
                  <a:lnTo>
                    <a:pt x="445160" y="203123"/>
                  </a:lnTo>
                  <a:lnTo>
                    <a:pt x="482854" y="203123"/>
                  </a:lnTo>
                  <a:lnTo>
                    <a:pt x="482854" y="82511"/>
                  </a:lnTo>
                  <a:lnTo>
                    <a:pt x="483273" y="75438"/>
                  </a:lnTo>
                  <a:lnTo>
                    <a:pt x="514400" y="37147"/>
                  </a:lnTo>
                  <a:lnTo>
                    <a:pt x="522643" y="35179"/>
                  </a:lnTo>
                  <a:lnTo>
                    <a:pt x="531850" y="35179"/>
                  </a:lnTo>
                  <a:lnTo>
                    <a:pt x="542937" y="36080"/>
                  </a:lnTo>
                  <a:lnTo>
                    <a:pt x="542061" y="36080"/>
                  </a:lnTo>
                  <a:lnTo>
                    <a:pt x="551053" y="38481"/>
                  </a:lnTo>
                  <a:lnTo>
                    <a:pt x="550862" y="38481"/>
                  </a:lnTo>
                  <a:lnTo>
                    <a:pt x="558749" y="42367"/>
                  </a:lnTo>
                  <a:lnTo>
                    <a:pt x="565988" y="47955"/>
                  </a:lnTo>
                  <a:lnTo>
                    <a:pt x="579589" y="203123"/>
                  </a:lnTo>
                  <a:lnTo>
                    <a:pt x="617283" y="203123"/>
                  </a:lnTo>
                  <a:lnTo>
                    <a:pt x="617283" y="82511"/>
                  </a:lnTo>
                  <a:lnTo>
                    <a:pt x="617702" y="75438"/>
                  </a:lnTo>
                  <a:lnTo>
                    <a:pt x="641781" y="41046"/>
                  </a:lnTo>
                  <a:lnTo>
                    <a:pt x="659663" y="35598"/>
                  </a:lnTo>
                  <a:lnTo>
                    <a:pt x="659015" y="35598"/>
                  </a:lnTo>
                  <a:lnTo>
                    <a:pt x="666699" y="35179"/>
                  </a:lnTo>
                  <a:lnTo>
                    <a:pt x="677583" y="36080"/>
                  </a:lnTo>
                  <a:lnTo>
                    <a:pt x="676732" y="36080"/>
                  </a:lnTo>
                  <a:lnTo>
                    <a:pt x="685584" y="38481"/>
                  </a:lnTo>
                  <a:lnTo>
                    <a:pt x="685406" y="38481"/>
                  </a:lnTo>
                  <a:lnTo>
                    <a:pt x="693204" y="42367"/>
                  </a:lnTo>
                  <a:lnTo>
                    <a:pt x="700417" y="47955"/>
                  </a:lnTo>
                  <a:lnTo>
                    <a:pt x="706374" y="54940"/>
                  </a:lnTo>
                  <a:lnTo>
                    <a:pt x="710514" y="62877"/>
                  </a:lnTo>
                  <a:lnTo>
                    <a:pt x="710628" y="63093"/>
                  </a:lnTo>
                  <a:lnTo>
                    <a:pt x="713181" y="72415"/>
                  </a:lnTo>
                  <a:lnTo>
                    <a:pt x="713994" y="82511"/>
                  </a:lnTo>
                  <a:lnTo>
                    <a:pt x="714032" y="203123"/>
                  </a:lnTo>
                  <a:lnTo>
                    <a:pt x="752144" y="203123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7822582" y="1031940"/>
              <a:ext cx="170457" cy="203123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8043720" y="1027744"/>
              <a:ext cx="178418" cy="203123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8260655" y="931838"/>
              <a:ext cx="201930" cy="303530"/>
            </a:xfrm>
            <a:custGeom>
              <a:avLst/>
              <a:gdLst/>
              <a:ahLst/>
              <a:cxnLst/>
              <a:rect l="l" t="t" r="r" b="b"/>
              <a:pathLst>
                <a:path w="201929" h="303530">
                  <a:moveTo>
                    <a:pt x="96744" y="95905"/>
                  </a:moveTo>
                  <a:lnTo>
                    <a:pt x="58580" y="103682"/>
                  </a:lnTo>
                  <a:lnTo>
                    <a:pt x="19722" y="135876"/>
                  </a:lnTo>
                  <a:lnTo>
                    <a:pt x="3192" y="171923"/>
                  </a:lnTo>
                  <a:lnTo>
                    <a:pt x="23" y="199352"/>
                  </a:lnTo>
                  <a:lnTo>
                    <a:pt x="0" y="199772"/>
                  </a:lnTo>
                  <a:lnTo>
                    <a:pt x="7183" y="240447"/>
                  </a:lnTo>
                  <a:lnTo>
                    <a:pt x="27798" y="273537"/>
                  </a:lnTo>
                  <a:lnTo>
                    <a:pt x="70567" y="299812"/>
                  </a:lnTo>
                  <a:lnTo>
                    <a:pt x="96744" y="303213"/>
                  </a:lnTo>
                  <a:lnTo>
                    <a:pt x="107764" y="302624"/>
                  </a:lnTo>
                  <a:lnTo>
                    <a:pt x="145926" y="288622"/>
                  </a:lnTo>
                  <a:lnTo>
                    <a:pt x="163335" y="271559"/>
                  </a:lnTo>
                  <a:lnTo>
                    <a:pt x="163335" y="267621"/>
                  </a:lnTo>
                  <a:lnTo>
                    <a:pt x="103027" y="267621"/>
                  </a:lnTo>
                  <a:lnTo>
                    <a:pt x="93881" y="267071"/>
                  </a:lnTo>
                  <a:lnTo>
                    <a:pt x="56856" y="248406"/>
                  </a:lnTo>
                  <a:lnTo>
                    <a:pt x="39499" y="209341"/>
                  </a:lnTo>
                  <a:lnTo>
                    <a:pt x="38970" y="199772"/>
                  </a:lnTo>
                  <a:lnTo>
                    <a:pt x="38948" y="199352"/>
                  </a:lnTo>
                  <a:lnTo>
                    <a:pt x="51580" y="157145"/>
                  </a:lnTo>
                  <a:lnTo>
                    <a:pt x="84913" y="133702"/>
                  </a:lnTo>
                  <a:lnTo>
                    <a:pt x="102607" y="131502"/>
                  </a:lnTo>
                  <a:lnTo>
                    <a:pt x="163335" y="131502"/>
                  </a:lnTo>
                  <a:lnTo>
                    <a:pt x="163335" y="127731"/>
                  </a:lnTo>
                  <a:lnTo>
                    <a:pt x="127686" y="101208"/>
                  </a:lnTo>
                  <a:lnTo>
                    <a:pt x="107582" y="96494"/>
                  </a:lnTo>
                  <a:lnTo>
                    <a:pt x="96744" y="95905"/>
                  </a:lnTo>
                  <a:close/>
                </a:path>
                <a:path w="201929" h="303530">
                  <a:moveTo>
                    <a:pt x="201450" y="0"/>
                  </a:moveTo>
                  <a:lnTo>
                    <a:pt x="163335" y="0"/>
                  </a:lnTo>
                  <a:lnTo>
                    <a:pt x="163335" y="127731"/>
                  </a:lnTo>
                  <a:lnTo>
                    <a:pt x="166060" y="131296"/>
                  </a:lnTo>
                  <a:lnTo>
                    <a:pt x="170992" y="139897"/>
                  </a:lnTo>
                  <a:lnTo>
                    <a:pt x="174697" y="149151"/>
                  </a:lnTo>
                  <a:lnTo>
                    <a:pt x="177177" y="159095"/>
                  </a:lnTo>
                  <a:lnTo>
                    <a:pt x="178418" y="169618"/>
                  </a:lnTo>
                  <a:lnTo>
                    <a:pt x="178418" y="229506"/>
                  </a:lnTo>
                  <a:lnTo>
                    <a:pt x="177186" y="239897"/>
                  </a:lnTo>
                  <a:lnTo>
                    <a:pt x="174749" y="249714"/>
                  </a:lnTo>
                  <a:lnTo>
                    <a:pt x="171162" y="258821"/>
                  </a:lnTo>
                  <a:lnTo>
                    <a:pt x="171109" y="258955"/>
                  </a:lnTo>
                  <a:lnTo>
                    <a:pt x="166266" y="267621"/>
                  </a:lnTo>
                  <a:lnTo>
                    <a:pt x="163335" y="271559"/>
                  </a:lnTo>
                  <a:lnTo>
                    <a:pt x="163335" y="299028"/>
                  </a:lnTo>
                  <a:lnTo>
                    <a:pt x="201450" y="299028"/>
                  </a:lnTo>
                  <a:lnTo>
                    <a:pt x="201450" y="0"/>
                  </a:lnTo>
                  <a:close/>
                </a:path>
                <a:path w="201929" h="303530">
                  <a:moveTo>
                    <a:pt x="163335" y="127731"/>
                  </a:moveTo>
                  <a:lnTo>
                    <a:pt x="163405" y="149151"/>
                  </a:lnTo>
                  <a:lnTo>
                    <a:pt x="170457" y="196840"/>
                  </a:lnTo>
                  <a:lnTo>
                    <a:pt x="163335" y="245422"/>
                  </a:lnTo>
                  <a:lnTo>
                    <a:pt x="163335" y="271559"/>
                  </a:lnTo>
                  <a:lnTo>
                    <a:pt x="166266" y="267621"/>
                  </a:lnTo>
                  <a:lnTo>
                    <a:pt x="171109" y="258955"/>
                  </a:lnTo>
                  <a:lnTo>
                    <a:pt x="174749" y="249714"/>
                  </a:lnTo>
                  <a:lnTo>
                    <a:pt x="177186" y="239897"/>
                  </a:lnTo>
                  <a:lnTo>
                    <a:pt x="178418" y="229506"/>
                  </a:lnTo>
                  <a:lnTo>
                    <a:pt x="178418" y="169618"/>
                  </a:lnTo>
                  <a:lnTo>
                    <a:pt x="177177" y="159095"/>
                  </a:lnTo>
                  <a:lnTo>
                    <a:pt x="174697" y="149151"/>
                  </a:lnTo>
                  <a:lnTo>
                    <a:pt x="170992" y="139897"/>
                  </a:lnTo>
                  <a:lnTo>
                    <a:pt x="166178" y="131502"/>
                  </a:lnTo>
                  <a:lnTo>
                    <a:pt x="166060" y="131296"/>
                  </a:lnTo>
                  <a:lnTo>
                    <a:pt x="163335" y="127731"/>
                  </a:lnTo>
                  <a:close/>
                </a:path>
                <a:path w="201929" h="303530">
                  <a:moveTo>
                    <a:pt x="163335" y="131502"/>
                  </a:moveTo>
                  <a:lnTo>
                    <a:pt x="102607" y="131502"/>
                  </a:lnTo>
                  <a:lnTo>
                    <a:pt x="111730" y="132052"/>
                  </a:lnTo>
                  <a:lnTo>
                    <a:pt x="120250" y="133702"/>
                  </a:lnTo>
                  <a:lnTo>
                    <a:pt x="153308" y="157145"/>
                  </a:lnTo>
                  <a:lnTo>
                    <a:pt x="161199" y="171923"/>
                  </a:lnTo>
                  <a:lnTo>
                    <a:pt x="161257" y="172052"/>
                  </a:lnTo>
                  <a:lnTo>
                    <a:pt x="163810" y="180612"/>
                  </a:lnTo>
                  <a:lnTo>
                    <a:pt x="165342" y="189853"/>
                  </a:lnTo>
                  <a:lnTo>
                    <a:pt x="165831" y="199352"/>
                  </a:lnTo>
                  <a:lnTo>
                    <a:pt x="165853" y="199772"/>
                  </a:lnTo>
                  <a:lnTo>
                    <a:pt x="153532" y="241981"/>
                  </a:lnTo>
                  <a:lnTo>
                    <a:pt x="120667" y="265420"/>
                  </a:lnTo>
                  <a:lnTo>
                    <a:pt x="103027" y="267621"/>
                  </a:lnTo>
                  <a:lnTo>
                    <a:pt x="163335" y="267621"/>
                  </a:lnTo>
                  <a:lnTo>
                    <a:pt x="163335" y="245422"/>
                  </a:lnTo>
                  <a:lnTo>
                    <a:pt x="170457" y="196840"/>
                  </a:lnTo>
                  <a:lnTo>
                    <a:pt x="163405" y="149151"/>
                  </a:lnTo>
                  <a:lnTo>
                    <a:pt x="163335" y="131502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8503933" y="1027785"/>
              <a:ext cx="207721" cy="207307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8823475" y="1027755"/>
              <a:ext cx="154121" cy="207307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9014855" y="1031940"/>
              <a:ext cx="170457" cy="203123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9218398" y="1027755"/>
              <a:ext cx="154121" cy="207307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9396387" y="948600"/>
              <a:ext cx="349885" cy="287020"/>
            </a:xfrm>
            <a:custGeom>
              <a:avLst/>
              <a:gdLst/>
              <a:ahLst/>
              <a:cxnLst/>
              <a:rect l="l" t="t" r="r" b="b"/>
              <a:pathLst>
                <a:path w="349884" h="287019">
                  <a:moveTo>
                    <a:pt x="135699" y="83337"/>
                  </a:moveTo>
                  <a:lnTo>
                    <a:pt x="86690" y="83337"/>
                  </a:lnTo>
                  <a:lnTo>
                    <a:pt x="86690" y="0"/>
                  </a:lnTo>
                  <a:lnTo>
                    <a:pt x="48996" y="0"/>
                  </a:lnTo>
                  <a:lnTo>
                    <a:pt x="48996" y="83337"/>
                  </a:lnTo>
                  <a:lnTo>
                    <a:pt x="0" y="83337"/>
                  </a:lnTo>
                  <a:lnTo>
                    <a:pt x="0" y="117678"/>
                  </a:lnTo>
                  <a:lnTo>
                    <a:pt x="48996" y="117678"/>
                  </a:lnTo>
                  <a:lnTo>
                    <a:pt x="48996" y="282282"/>
                  </a:lnTo>
                  <a:lnTo>
                    <a:pt x="86690" y="282282"/>
                  </a:lnTo>
                  <a:lnTo>
                    <a:pt x="86690" y="117678"/>
                  </a:lnTo>
                  <a:lnTo>
                    <a:pt x="135699" y="117678"/>
                  </a:lnTo>
                  <a:lnTo>
                    <a:pt x="135699" y="83337"/>
                  </a:lnTo>
                  <a:close/>
                </a:path>
                <a:path w="349884" h="287019">
                  <a:moveTo>
                    <a:pt x="349694" y="176745"/>
                  </a:moveTo>
                  <a:lnTo>
                    <a:pt x="349072" y="165430"/>
                  </a:lnTo>
                  <a:lnTo>
                    <a:pt x="348945" y="163080"/>
                  </a:lnTo>
                  <a:lnTo>
                    <a:pt x="346837" y="150837"/>
                  </a:lnTo>
                  <a:lnTo>
                    <a:pt x="331228" y="116014"/>
                  </a:lnTo>
                  <a:lnTo>
                    <a:pt x="312851" y="97358"/>
                  </a:lnTo>
                  <a:lnTo>
                    <a:pt x="312851" y="165430"/>
                  </a:lnTo>
                  <a:lnTo>
                    <a:pt x="192024" y="165430"/>
                  </a:lnTo>
                  <a:lnTo>
                    <a:pt x="214210" y="126911"/>
                  </a:lnTo>
                  <a:lnTo>
                    <a:pt x="255054" y="113919"/>
                  </a:lnTo>
                  <a:lnTo>
                    <a:pt x="264629" y="114439"/>
                  </a:lnTo>
                  <a:lnTo>
                    <a:pt x="264134" y="114439"/>
                  </a:lnTo>
                  <a:lnTo>
                    <a:pt x="272110" y="115862"/>
                  </a:lnTo>
                  <a:lnTo>
                    <a:pt x="306552" y="143446"/>
                  </a:lnTo>
                  <a:lnTo>
                    <a:pt x="312851" y="165430"/>
                  </a:lnTo>
                  <a:lnTo>
                    <a:pt x="312851" y="97358"/>
                  </a:lnTo>
                  <a:lnTo>
                    <a:pt x="304673" y="91732"/>
                  </a:lnTo>
                  <a:lnTo>
                    <a:pt x="293700" y="86233"/>
                  </a:lnTo>
                  <a:lnTo>
                    <a:pt x="281901" y="82296"/>
                  </a:lnTo>
                  <a:lnTo>
                    <a:pt x="269646" y="80010"/>
                  </a:lnTo>
                  <a:lnTo>
                    <a:pt x="270433" y="80010"/>
                  </a:lnTo>
                  <a:lnTo>
                    <a:pt x="255879" y="79159"/>
                  </a:lnTo>
                  <a:lnTo>
                    <a:pt x="241782" y="80010"/>
                  </a:lnTo>
                  <a:lnTo>
                    <a:pt x="228396" y="82562"/>
                  </a:lnTo>
                  <a:lnTo>
                    <a:pt x="215722" y="86817"/>
                  </a:lnTo>
                  <a:lnTo>
                    <a:pt x="203746" y="92773"/>
                  </a:lnTo>
                  <a:lnTo>
                    <a:pt x="192722" y="100190"/>
                  </a:lnTo>
                  <a:lnTo>
                    <a:pt x="191046" y="101676"/>
                  </a:lnTo>
                  <a:lnTo>
                    <a:pt x="191046" y="171437"/>
                  </a:lnTo>
                  <a:lnTo>
                    <a:pt x="190792" y="176745"/>
                  </a:lnTo>
                  <a:lnTo>
                    <a:pt x="190741" y="177584"/>
                  </a:lnTo>
                  <a:lnTo>
                    <a:pt x="191046" y="171437"/>
                  </a:lnTo>
                  <a:lnTo>
                    <a:pt x="191046" y="101676"/>
                  </a:lnTo>
                  <a:lnTo>
                    <a:pt x="160934" y="141935"/>
                  </a:lnTo>
                  <a:lnTo>
                    <a:pt x="153631" y="176745"/>
                  </a:lnTo>
                  <a:lnTo>
                    <a:pt x="153581" y="177584"/>
                  </a:lnTo>
                  <a:lnTo>
                    <a:pt x="153466" y="179539"/>
                  </a:lnTo>
                  <a:lnTo>
                    <a:pt x="153352" y="181343"/>
                  </a:lnTo>
                  <a:lnTo>
                    <a:pt x="153276" y="182600"/>
                  </a:lnTo>
                  <a:lnTo>
                    <a:pt x="154127" y="196850"/>
                  </a:lnTo>
                  <a:lnTo>
                    <a:pt x="154139" y="197078"/>
                  </a:lnTo>
                  <a:lnTo>
                    <a:pt x="156730" y="210769"/>
                  </a:lnTo>
                  <a:lnTo>
                    <a:pt x="174637" y="246913"/>
                  </a:lnTo>
                  <a:lnTo>
                    <a:pt x="204787" y="272859"/>
                  </a:lnTo>
                  <a:lnTo>
                    <a:pt x="243890" y="285623"/>
                  </a:lnTo>
                  <a:lnTo>
                    <a:pt x="258394" y="286473"/>
                  </a:lnTo>
                  <a:lnTo>
                    <a:pt x="269951" y="285915"/>
                  </a:lnTo>
                  <a:lnTo>
                    <a:pt x="312381" y="272859"/>
                  </a:lnTo>
                  <a:lnTo>
                    <a:pt x="337553" y="252120"/>
                  </a:lnTo>
                  <a:lnTo>
                    <a:pt x="336321" y="250875"/>
                  </a:lnTo>
                  <a:lnTo>
                    <a:pt x="313258" y="227418"/>
                  </a:lnTo>
                  <a:lnTo>
                    <a:pt x="274472" y="249402"/>
                  </a:lnTo>
                  <a:lnTo>
                    <a:pt x="258394" y="250875"/>
                  </a:lnTo>
                  <a:lnTo>
                    <a:pt x="248640" y="250329"/>
                  </a:lnTo>
                  <a:lnTo>
                    <a:pt x="209080" y="231927"/>
                  </a:lnTo>
                  <a:lnTo>
                    <a:pt x="191998" y="197078"/>
                  </a:lnTo>
                  <a:lnTo>
                    <a:pt x="191960" y="196850"/>
                  </a:lnTo>
                  <a:lnTo>
                    <a:pt x="347599" y="196850"/>
                  </a:lnTo>
                  <a:lnTo>
                    <a:pt x="348437" y="192659"/>
                  </a:lnTo>
                  <a:lnTo>
                    <a:pt x="348996" y="188950"/>
                  </a:lnTo>
                  <a:lnTo>
                    <a:pt x="349542" y="182600"/>
                  </a:lnTo>
                  <a:lnTo>
                    <a:pt x="349605" y="181343"/>
                  </a:lnTo>
                  <a:lnTo>
                    <a:pt x="349694" y="177584"/>
                  </a:lnTo>
                  <a:lnTo>
                    <a:pt x="349694" y="176745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9787123" y="1027744"/>
              <a:ext cx="178418" cy="203123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9995688" y="917612"/>
              <a:ext cx="355600" cy="317500"/>
            </a:xfrm>
            <a:custGeom>
              <a:avLst/>
              <a:gdLst/>
              <a:ahLst/>
              <a:cxnLst/>
              <a:rect l="l" t="t" r="r" b="b"/>
              <a:pathLst>
                <a:path w="355600" h="317500">
                  <a:moveTo>
                    <a:pt x="135699" y="114325"/>
                  </a:moveTo>
                  <a:lnTo>
                    <a:pt x="86690" y="114325"/>
                  </a:lnTo>
                  <a:lnTo>
                    <a:pt x="86690" y="30988"/>
                  </a:lnTo>
                  <a:lnTo>
                    <a:pt x="48996" y="30988"/>
                  </a:lnTo>
                  <a:lnTo>
                    <a:pt x="48996" y="114325"/>
                  </a:lnTo>
                  <a:lnTo>
                    <a:pt x="0" y="114325"/>
                  </a:lnTo>
                  <a:lnTo>
                    <a:pt x="0" y="148666"/>
                  </a:lnTo>
                  <a:lnTo>
                    <a:pt x="48996" y="148666"/>
                  </a:lnTo>
                  <a:lnTo>
                    <a:pt x="48996" y="313270"/>
                  </a:lnTo>
                  <a:lnTo>
                    <a:pt x="86690" y="313270"/>
                  </a:lnTo>
                  <a:lnTo>
                    <a:pt x="86690" y="148666"/>
                  </a:lnTo>
                  <a:lnTo>
                    <a:pt x="135699" y="148666"/>
                  </a:lnTo>
                  <a:lnTo>
                    <a:pt x="135699" y="114325"/>
                  </a:lnTo>
                  <a:close/>
                </a:path>
                <a:path w="355600" h="317500">
                  <a:moveTo>
                    <a:pt x="303682" y="29730"/>
                  </a:moveTo>
                  <a:lnTo>
                    <a:pt x="273951" y="0"/>
                  </a:lnTo>
                  <a:lnTo>
                    <a:pt x="219506" y="67424"/>
                  </a:lnTo>
                  <a:lnTo>
                    <a:pt x="236677" y="84594"/>
                  </a:lnTo>
                  <a:lnTo>
                    <a:pt x="303682" y="29730"/>
                  </a:lnTo>
                  <a:close/>
                </a:path>
                <a:path w="355600" h="317500">
                  <a:moveTo>
                    <a:pt x="355206" y="114325"/>
                  </a:moveTo>
                  <a:lnTo>
                    <a:pt x="319608" y="114325"/>
                  </a:lnTo>
                  <a:lnTo>
                    <a:pt x="319608" y="214007"/>
                  </a:lnTo>
                  <a:lnTo>
                    <a:pt x="318503" y="228295"/>
                  </a:lnTo>
                  <a:lnTo>
                    <a:pt x="293166" y="271132"/>
                  </a:lnTo>
                  <a:lnTo>
                    <a:pt x="257200" y="281851"/>
                  </a:lnTo>
                  <a:lnTo>
                    <a:pt x="248031" y="281305"/>
                  </a:lnTo>
                  <a:lnTo>
                    <a:pt x="210654" y="262636"/>
                  </a:lnTo>
                  <a:lnTo>
                    <a:pt x="193205" y="223329"/>
                  </a:lnTo>
                  <a:lnTo>
                    <a:pt x="192722" y="214007"/>
                  </a:lnTo>
                  <a:lnTo>
                    <a:pt x="192697" y="213588"/>
                  </a:lnTo>
                  <a:lnTo>
                    <a:pt x="205346" y="171373"/>
                  </a:lnTo>
                  <a:lnTo>
                    <a:pt x="239039" y="147929"/>
                  </a:lnTo>
                  <a:lnTo>
                    <a:pt x="256781" y="145732"/>
                  </a:lnTo>
                  <a:lnTo>
                    <a:pt x="265976" y="146278"/>
                  </a:lnTo>
                  <a:lnTo>
                    <a:pt x="302475" y="164579"/>
                  </a:lnTo>
                  <a:lnTo>
                    <a:pt x="319112" y="204076"/>
                  </a:lnTo>
                  <a:lnTo>
                    <a:pt x="319455" y="211074"/>
                  </a:lnTo>
                  <a:lnTo>
                    <a:pt x="319582" y="213588"/>
                  </a:lnTo>
                  <a:lnTo>
                    <a:pt x="319608" y="214007"/>
                  </a:lnTo>
                  <a:lnTo>
                    <a:pt x="319608" y="114325"/>
                  </a:lnTo>
                  <a:lnTo>
                    <a:pt x="317080" y="114325"/>
                  </a:lnTo>
                  <a:lnTo>
                    <a:pt x="317080" y="141617"/>
                  </a:lnTo>
                  <a:lnTo>
                    <a:pt x="317157" y="163385"/>
                  </a:lnTo>
                  <a:lnTo>
                    <a:pt x="317080" y="145732"/>
                  </a:lnTo>
                  <a:lnTo>
                    <a:pt x="317080" y="141617"/>
                  </a:lnTo>
                  <a:lnTo>
                    <a:pt x="314147" y="137706"/>
                  </a:lnTo>
                  <a:lnTo>
                    <a:pt x="282130" y="115443"/>
                  </a:lnTo>
                  <a:lnTo>
                    <a:pt x="250926" y="110134"/>
                  </a:lnTo>
                  <a:lnTo>
                    <a:pt x="237451" y="110998"/>
                  </a:lnTo>
                  <a:lnTo>
                    <a:pt x="201282" y="123964"/>
                  </a:lnTo>
                  <a:lnTo>
                    <a:pt x="173482" y="150114"/>
                  </a:lnTo>
                  <a:lnTo>
                    <a:pt x="156946" y="186169"/>
                  </a:lnTo>
                  <a:lnTo>
                    <a:pt x="153771" y="213588"/>
                  </a:lnTo>
                  <a:lnTo>
                    <a:pt x="153746" y="214007"/>
                  </a:lnTo>
                  <a:lnTo>
                    <a:pt x="160934" y="254673"/>
                  </a:lnTo>
                  <a:lnTo>
                    <a:pt x="181648" y="287769"/>
                  </a:lnTo>
                  <a:lnTo>
                    <a:pt x="212902" y="309791"/>
                  </a:lnTo>
                  <a:lnTo>
                    <a:pt x="250926" y="317449"/>
                  </a:lnTo>
                  <a:lnTo>
                    <a:pt x="262102" y="316852"/>
                  </a:lnTo>
                  <a:lnTo>
                    <a:pt x="300202" y="302856"/>
                  </a:lnTo>
                  <a:lnTo>
                    <a:pt x="317080" y="286156"/>
                  </a:lnTo>
                  <a:lnTo>
                    <a:pt x="317080" y="313258"/>
                  </a:lnTo>
                  <a:lnTo>
                    <a:pt x="355206" y="313258"/>
                  </a:lnTo>
                  <a:lnTo>
                    <a:pt x="355206" y="114325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0382710" y="1027755"/>
              <a:ext cx="412919" cy="207307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10836663" y="931867"/>
              <a:ext cx="38100" cy="299085"/>
            </a:xfrm>
            <a:custGeom>
              <a:avLst/>
              <a:gdLst/>
              <a:ahLst/>
              <a:cxnLst/>
              <a:rect l="l" t="t" r="r" b="b"/>
              <a:pathLst>
                <a:path w="38100" h="299084">
                  <a:moveTo>
                    <a:pt x="37695" y="0"/>
                  </a:moveTo>
                  <a:lnTo>
                    <a:pt x="0" y="0"/>
                  </a:lnTo>
                  <a:lnTo>
                    <a:pt x="0" y="299028"/>
                  </a:lnTo>
                  <a:lnTo>
                    <a:pt x="37695" y="299028"/>
                  </a:lnTo>
                  <a:lnTo>
                    <a:pt x="37695" y="0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1003769" y="1027755"/>
              <a:ext cx="196415" cy="207307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11323726" y="943984"/>
              <a:ext cx="48260" cy="287020"/>
            </a:xfrm>
            <a:custGeom>
              <a:avLst/>
              <a:gdLst/>
              <a:ahLst/>
              <a:cxnLst/>
              <a:rect l="l" t="t" r="r" b="b"/>
              <a:pathLst>
                <a:path w="48259" h="287019">
                  <a:moveTo>
                    <a:pt x="42713" y="87944"/>
                  </a:moveTo>
                  <a:lnTo>
                    <a:pt x="5023" y="87944"/>
                  </a:lnTo>
                  <a:lnTo>
                    <a:pt x="5023" y="286877"/>
                  </a:lnTo>
                  <a:lnTo>
                    <a:pt x="42713" y="286877"/>
                  </a:lnTo>
                  <a:lnTo>
                    <a:pt x="42713" y="87944"/>
                  </a:lnTo>
                  <a:close/>
                </a:path>
                <a:path w="48259" h="287019">
                  <a:moveTo>
                    <a:pt x="30851" y="0"/>
                  </a:moveTo>
                  <a:lnTo>
                    <a:pt x="16903" y="0"/>
                  </a:lnTo>
                  <a:lnTo>
                    <a:pt x="11170" y="2304"/>
                  </a:lnTo>
                  <a:lnTo>
                    <a:pt x="6678" y="6914"/>
                  </a:lnTo>
                  <a:lnTo>
                    <a:pt x="2245" y="11524"/>
                  </a:lnTo>
                  <a:lnTo>
                    <a:pt x="0" y="17198"/>
                  </a:lnTo>
                  <a:lnTo>
                    <a:pt x="0" y="30851"/>
                  </a:lnTo>
                  <a:lnTo>
                    <a:pt x="2245" y="36643"/>
                  </a:lnTo>
                  <a:lnTo>
                    <a:pt x="6678" y="41253"/>
                  </a:lnTo>
                  <a:lnTo>
                    <a:pt x="11170" y="45863"/>
                  </a:lnTo>
                  <a:lnTo>
                    <a:pt x="16903" y="48168"/>
                  </a:lnTo>
                  <a:lnTo>
                    <a:pt x="30851" y="48168"/>
                  </a:lnTo>
                  <a:lnTo>
                    <a:pt x="36584" y="45863"/>
                  </a:lnTo>
                  <a:lnTo>
                    <a:pt x="41076" y="41253"/>
                  </a:lnTo>
                  <a:lnTo>
                    <a:pt x="45508" y="36643"/>
                  </a:lnTo>
                  <a:lnTo>
                    <a:pt x="47754" y="30851"/>
                  </a:lnTo>
                  <a:lnTo>
                    <a:pt x="47754" y="17198"/>
                  </a:lnTo>
                  <a:lnTo>
                    <a:pt x="45508" y="11524"/>
                  </a:lnTo>
                  <a:lnTo>
                    <a:pt x="41076" y="6914"/>
                  </a:lnTo>
                  <a:lnTo>
                    <a:pt x="36584" y="2304"/>
                  </a:lnTo>
                  <a:lnTo>
                    <a:pt x="30851" y="0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1422132" y="1027744"/>
              <a:ext cx="178418" cy="203123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1638666" y="1027755"/>
              <a:ext cx="180504" cy="207307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11856476" y="931867"/>
              <a:ext cx="38100" cy="299085"/>
            </a:xfrm>
            <a:custGeom>
              <a:avLst/>
              <a:gdLst/>
              <a:ahLst/>
              <a:cxnLst/>
              <a:rect l="l" t="t" r="r" b="b"/>
              <a:pathLst>
                <a:path w="38100" h="299084">
                  <a:moveTo>
                    <a:pt x="37695" y="0"/>
                  </a:moveTo>
                  <a:lnTo>
                    <a:pt x="0" y="0"/>
                  </a:lnTo>
                  <a:lnTo>
                    <a:pt x="0" y="299028"/>
                  </a:lnTo>
                  <a:lnTo>
                    <a:pt x="37695" y="299028"/>
                  </a:lnTo>
                  <a:lnTo>
                    <a:pt x="37695" y="0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1944384" y="1031940"/>
              <a:ext cx="170457" cy="203123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2147928" y="1027755"/>
              <a:ext cx="154121" cy="207307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12339755" y="943984"/>
              <a:ext cx="48260" cy="287020"/>
            </a:xfrm>
            <a:custGeom>
              <a:avLst/>
              <a:gdLst/>
              <a:ahLst/>
              <a:cxnLst/>
              <a:rect l="l" t="t" r="r" b="b"/>
              <a:pathLst>
                <a:path w="48259" h="287019">
                  <a:moveTo>
                    <a:pt x="42713" y="87944"/>
                  </a:moveTo>
                  <a:lnTo>
                    <a:pt x="5023" y="87944"/>
                  </a:lnTo>
                  <a:lnTo>
                    <a:pt x="5023" y="286877"/>
                  </a:lnTo>
                  <a:lnTo>
                    <a:pt x="42713" y="286877"/>
                  </a:lnTo>
                  <a:lnTo>
                    <a:pt x="42713" y="87944"/>
                  </a:lnTo>
                  <a:close/>
                </a:path>
                <a:path w="48259" h="287019">
                  <a:moveTo>
                    <a:pt x="30851" y="0"/>
                  </a:moveTo>
                  <a:lnTo>
                    <a:pt x="16903" y="0"/>
                  </a:lnTo>
                  <a:lnTo>
                    <a:pt x="11170" y="2304"/>
                  </a:lnTo>
                  <a:lnTo>
                    <a:pt x="2186" y="11524"/>
                  </a:lnTo>
                  <a:lnTo>
                    <a:pt x="0" y="17198"/>
                  </a:lnTo>
                  <a:lnTo>
                    <a:pt x="0" y="30851"/>
                  </a:lnTo>
                  <a:lnTo>
                    <a:pt x="2186" y="36643"/>
                  </a:lnTo>
                  <a:lnTo>
                    <a:pt x="11170" y="45863"/>
                  </a:lnTo>
                  <a:lnTo>
                    <a:pt x="16903" y="48168"/>
                  </a:lnTo>
                  <a:lnTo>
                    <a:pt x="30851" y="48168"/>
                  </a:lnTo>
                  <a:lnTo>
                    <a:pt x="36584" y="45863"/>
                  </a:lnTo>
                  <a:lnTo>
                    <a:pt x="41017" y="41253"/>
                  </a:lnTo>
                  <a:lnTo>
                    <a:pt x="45508" y="36643"/>
                  </a:lnTo>
                  <a:lnTo>
                    <a:pt x="47754" y="30851"/>
                  </a:lnTo>
                  <a:lnTo>
                    <a:pt x="47754" y="17198"/>
                  </a:lnTo>
                  <a:lnTo>
                    <a:pt x="45508" y="11524"/>
                  </a:lnTo>
                  <a:lnTo>
                    <a:pt x="41017" y="6914"/>
                  </a:lnTo>
                  <a:lnTo>
                    <a:pt x="36584" y="2304"/>
                  </a:lnTo>
                  <a:lnTo>
                    <a:pt x="30851" y="0"/>
                  </a:lnTo>
                  <a:close/>
                </a:path>
              </a:pathLst>
            </a:custGeom>
            <a:solidFill>
              <a:srgbClr val="4A4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2415124" y="1027785"/>
              <a:ext cx="424243" cy="207307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2701157" y="323621"/>
              <a:ext cx="520065" cy="313690"/>
            </a:xfrm>
            <a:custGeom>
              <a:avLst/>
              <a:gdLst/>
              <a:ahLst/>
              <a:cxnLst/>
              <a:rect l="l" t="t" r="r" b="b"/>
              <a:pathLst>
                <a:path w="520064" h="313690">
                  <a:moveTo>
                    <a:pt x="0" y="0"/>
                  </a:moveTo>
                  <a:lnTo>
                    <a:pt x="0" y="203519"/>
                  </a:lnTo>
                  <a:lnTo>
                    <a:pt x="21767" y="206062"/>
                  </a:lnTo>
                  <a:lnTo>
                    <a:pt x="72231" y="215459"/>
                  </a:lnTo>
                  <a:lnTo>
                    <a:pt x="138177" y="235040"/>
                  </a:lnTo>
                  <a:lnTo>
                    <a:pt x="206391" y="268135"/>
                  </a:lnTo>
                  <a:lnTo>
                    <a:pt x="245836" y="298559"/>
                  </a:lnTo>
                  <a:lnTo>
                    <a:pt x="259719" y="313177"/>
                  </a:lnTo>
                  <a:lnTo>
                    <a:pt x="261274" y="311345"/>
                  </a:lnTo>
                  <a:lnTo>
                    <a:pt x="299171" y="277434"/>
                  </a:lnTo>
                  <a:lnTo>
                    <a:pt x="333410" y="258265"/>
                  </a:lnTo>
                  <a:lnTo>
                    <a:pt x="242526" y="258265"/>
                  </a:lnTo>
                  <a:lnTo>
                    <a:pt x="240913" y="257716"/>
                  </a:lnTo>
                  <a:lnTo>
                    <a:pt x="234737" y="252308"/>
                  </a:lnTo>
                  <a:lnTo>
                    <a:pt x="229677" y="248094"/>
                  </a:lnTo>
                  <a:lnTo>
                    <a:pt x="188984" y="219665"/>
                  </a:lnTo>
                  <a:lnTo>
                    <a:pt x="150198" y="199494"/>
                  </a:lnTo>
                  <a:lnTo>
                    <a:pt x="108301" y="183632"/>
                  </a:lnTo>
                  <a:lnTo>
                    <a:pt x="63389" y="172116"/>
                  </a:lnTo>
                  <a:lnTo>
                    <a:pt x="15555" y="164978"/>
                  </a:lnTo>
                  <a:lnTo>
                    <a:pt x="11808" y="164623"/>
                  </a:lnTo>
                  <a:lnTo>
                    <a:pt x="9078" y="161260"/>
                  </a:lnTo>
                  <a:lnTo>
                    <a:pt x="9716" y="154730"/>
                  </a:lnTo>
                  <a:lnTo>
                    <a:pt x="9816" y="153749"/>
                  </a:lnTo>
                  <a:lnTo>
                    <a:pt x="13173" y="151012"/>
                  </a:lnTo>
                  <a:lnTo>
                    <a:pt x="229132" y="151012"/>
                  </a:lnTo>
                  <a:lnTo>
                    <a:pt x="228445" y="150409"/>
                  </a:lnTo>
                  <a:lnTo>
                    <a:pt x="188563" y="120816"/>
                  </a:lnTo>
                  <a:lnTo>
                    <a:pt x="150353" y="99561"/>
                  </a:lnTo>
                  <a:lnTo>
                    <a:pt x="108914" y="82528"/>
                  </a:lnTo>
                  <a:lnTo>
                    <a:pt x="64340" y="69754"/>
                  </a:lnTo>
                  <a:lnTo>
                    <a:pt x="16725" y="61277"/>
                  </a:lnTo>
                  <a:lnTo>
                    <a:pt x="12984" y="60810"/>
                  </a:lnTo>
                  <a:lnTo>
                    <a:pt x="10331" y="57370"/>
                  </a:lnTo>
                  <a:lnTo>
                    <a:pt x="11288" y="49906"/>
                  </a:lnTo>
                  <a:lnTo>
                    <a:pt x="14666" y="47258"/>
                  </a:lnTo>
                  <a:lnTo>
                    <a:pt x="172363" y="47258"/>
                  </a:lnTo>
                  <a:lnTo>
                    <a:pt x="155298" y="38324"/>
                  </a:lnTo>
                  <a:lnTo>
                    <a:pt x="99792" y="19039"/>
                  </a:lnTo>
                  <a:lnTo>
                    <a:pt x="50700" y="7411"/>
                  </a:lnTo>
                  <a:lnTo>
                    <a:pt x="15082" y="1658"/>
                  </a:lnTo>
                  <a:lnTo>
                    <a:pt x="0" y="0"/>
                  </a:lnTo>
                  <a:close/>
                </a:path>
                <a:path w="520064" h="313690">
                  <a:moveTo>
                    <a:pt x="229132" y="151012"/>
                  </a:moveTo>
                  <a:lnTo>
                    <a:pt x="13173" y="151012"/>
                  </a:lnTo>
                  <a:lnTo>
                    <a:pt x="16921" y="151396"/>
                  </a:lnTo>
                  <a:lnTo>
                    <a:pt x="66299" y="158765"/>
                  </a:lnTo>
                  <a:lnTo>
                    <a:pt x="112695" y="170684"/>
                  </a:lnTo>
                  <a:lnTo>
                    <a:pt x="156011" y="187115"/>
                  </a:lnTo>
                  <a:lnTo>
                    <a:pt x="196149" y="208022"/>
                  </a:lnTo>
                  <a:lnTo>
                    <a:pt x="233011" y="233365"/>
                  </a:lnTo>
                  <a:lnTo>
                    <a:pt x="251734" y="253100"/>
                  </a:lnTo>
                  <a:lnTo>
                    <a:pt x="249246" y="255942"/>
                  </a:lnTo>
                  <a:lnTo>
                    <a:pt x="247910" y="257503"/>
                  </a:lnTo>
                  <a:lnTo>
                    <a:pt x="246025" y="258265"/>
                  </a:lnTo>
                  <a:lnTo>
                    <a:pt x="273490" y="258265"/>
                  </a:lnTo>
                  <a:lnTo>
                    <a:pt x="271605" y="257503"/>
                  </a:lnTo>
                  <a:lnTo>
                    <a:pt x="267751" y="253100"/>
                  </a:lnTo>
                  <a:lnTo>
                    <a:pt x="323367" y="208022"/>
                  </a:lnTo>
                  <a:lnTo>
                    <a:pt x="363504" y="187115"/>
                  </a:lnTo>
                  <a:lnTo>
                    <a:pt x="406820" y="170684"/>
                  </a:lnTo>
                  <a:lnTo>
                    <a:pt x="444676" y="160959"/>
                  </a:lnTo>
                  <a:lnTo>
                    <a:pt x="241102" y="160959"/>
                  </a:lnTo>
                  <a:lnTo>
                    <a:pt x="239435" y="160362"/>
                  </a:lnTo>
                  <a:lnTo>
                    <a:pt x="238123" y="159127"/>
                  </a:lnTo>
                  <a:lnTo>
                    <a:pt x="233365" y="154730"/>
                  </a:lnTo>
                  <a:lnTo>
                    <a:pt x="229132" y="151012"/>
                  </a:lnTo>
                  <a:close/>
                </a:path>
                <a:path w="520064" h="313690">
                  <a:moveTo>
                    <a:pt x="519516" y="151012"/>
                  </a:moveTo>
                  <a:lnTo>
                    <a:pt x="506395" y="151012"/>
                  </a:lnTo>
                  <a:lnTo>
                    <a:pt x="509705" y="153749"/>
                  </a:lnTo>
                  <a:lnTo>
                    <a:pt x="510187" y="158765"/>
                  </a:lnTo>
                  <a:lnTo>
                    <a:pt x="510224" y="159127"/>
                  </a:lnTo>
                  <a:lnTo>
                    <a:pt x="510337" y="160220"/>
                  </a:lnTo>
                  <a:lnTo>
                    <a:pt x="510443" y="161260"/>
                  </a:lnTo>
                  <a:lnTo>
                    <a:pt x="507707" y="164623"/>
                  </a:lnTo>
                  <a:lnTo>
                    <a:pt x="456100" y="172116"/>
                  </a:lnTo>
                  <a:lnTo>
                    <a:pt x="411185" y="183632"/>
                  </a:lnTo>
                  <a:lnTo>
                    <a:pt x="369288" y="199494"/>
                  </a:lnTo>
                  <a:lnTo>
                    <a:pt x="330502" y="219665"/>
                  </a:lnTo>
                  <a:lnTo>
                    <a:pt x="294921" y="244110"/>
                  </a:lnTo>
                  <a:lnTo>
                    <a:pt x="278602" y="257716"/>
                  </a:lnTo>
                  <a:lnTo>
                    <a:pt x="276995" y="258265"/>
                  </a:lnTo>
                  <a:lnTo>
                    <a:pt x="333410" y="258265"/>
                  </a:lnTo>
                  <a:lnTo>
                    <a:pt x="381925" y="234784"/>
                  </a:lnTo>
                  <a:lnTo>
                    <a:pt x="448379" y="215180"/>
                  </a:lnTo>
                  <a:lnTo>
                    <a:pt x="498777" y="205893"/>
                  </a:lnTo>
                  <a:lnTo>
                    <a:pt x="519261" y="203519"/>
                  </a:lnTo>
                  <a:lnTo>
                    <a:pt x="519516" y="203519"/>
                  </a:lnTo>
                  <a:lnTo>
                    <a:pt x="519516" y="151012"/>
                  </a:lnTo>
                  <a:close/>
                </a:path>
                <a:path w="520064" h="313690">
                  <a:moveTo>
                    <a:pt x="172363" y="47258"/>
                  </a:moveTo>
                  <a:lnTo>
                    <a:pt x="14930" y="47258"/>
                  </a:lnTo>
                  <a:lnTo>
                    <a:pt x="18451" y="47719"/>
                  </a:lnTo>
                  <a:lnTo>
                    <a:pt x="67604" y="56487"/>
                  </a:lnTo>
                  <a:lnTo>
                    <a:pt x="113754" y="69754"/>
                  </a:lnTo>
                  <a:lnTo>
                    <a:pt x="156488" y="87351"/>
                  </a:lnTo>
                  <a:lnTo>
                    <a:pt x="196026" y="109371"/>
                  </a:lnTo>
                  <a:lnTo>
                    <a:pt x="232166" y="135734"/>
                  </a:lnTo>
                  <a:lnTo>
                    <a:pt x="250253" y="153749"/>
                  </a:lnTo>
                  <a:lnTo>
                    <a:pt x="250340" y="156012"/>
                  </a:lnTo>
                  <a:lnTo>
                    <a:pt x="246433" y="160220"/>
                  </a:lnTo>
                  <a:lnTo>
                    <a:pt x="244601" y="160959"/>
                  </a:lnTo>
                  <a:lnTo>
                    <a:pt x="274914" y="160959"/>
                  </a:lnTo>
                  <a:lnTo>
                    <a:pt x="273082" y="160220"/>
                  </a:lnTo>
                  <a:lnTo>
                    <a:pt x="269176" y="156012"/>
                  </a:lnTo>
                  <a:lnTo>
                    <a:pt x="269262" y="153749"/>
                  </a:lnTo>
                  <a:lnTo>
                    <a:pt x="323020" y="109711"/>
                  </a:lnTo>
                  <a:lnTo>
                    <a:pt x="259719" y="109711"/>
                  </a:lnTo>
                  <a:lnTo>
                    <a:pt x="258129" y="107879"/>
                  </a:lnTo>
                  <a:lnTo>
                    <a:pt x="257308" y="106981"/>
                  </a:lnTo>
                  <a:lnTo>
                    <a:pt x="210157" y="67044"/>
                  </a:lnTo>
                  <a:lnTo>
                    <a:pt x="172363" y="47258"/>
                  </a:lnTo>
                  <a:close/>
                </a:path>
                <a:path w="520064" h="313690">
                  <a:moveTo>
                    <a:pt x="519516" y="47258"/>
                  </a:moveTo>
                  <a:lnTo>
                    <a:pt x="504758" y="47258"/>
                  </a:lnTo>
                  <a:lnTo>
                    <a:pt x="508201" y="49906"/>
                  </a:lnTo>
                  <a:lnTo>
                    <a:pt x="508694" y="53623"/>
                  </a:lnTo>
                  <a:lnTo>
                    <a:pt x="509046" y="56487"/>
                  </a:lnTo>
                  <a:lnTo>
                    <a:pt x="509155" y="57370"/>
                  </a:lnTo>
                  <a:lnTo>
                    <a:pt x="506531" y="60810"/>
                  </a:lnTo>
                  <a:lnTo>
                    <a:pt x="455166" y="69754"/>
                  </a:lnTo>
                  <a:lnTo>
                    <a:pt x="410591" y="82528"/>
                  </a:lnTo>
                  <a:lnTo>
                    <a:pt x="369156" y="99561"/>
                  </a:lnTo>
                  <a:lnTo>
                    <a:pt x="330953" y="120816"/>
                  </a:lnTo>
                  <a:lnTo>
                    <a:pt x="296073" y="146254"/>
                  </a:lnTo>
                  <a:lnTo>
                    <a:pt x="280080" y="160362"/>
                  </a:lnTo>
                  <a:lnTo>
                    <a:pt x="278413" y="160959"/>
                  </a:lnTo>
                  <a:lnTo>
                    <a:pt x="444676" y="160959"/>
                  </a:lnTo>
                  <a:lnTo>
                    <a:pt x="453216" y="158765"/>
                  </a:lnTo>
                  <a:lnTo>
                    <a:pt x="502595" y="151396"/>
                  </a:lnTo>
                  <a:lnTo>
                    <a:pt x="506395" y="151012"/>
                  </a:lnTo>
                  <a:lnTo>
                    <a:pt x="519516" y="151012"/>
                  </a:lnTo>
                  <a:lnTo>
                    <a:pt x="519516" y="47258"/>
                  </a:lnTo>
                  <a:close/>
                </a:path>
                <a:path w="520064" h="313690">
                  <a:moveTo>
                    <a:pt x="519516" y="0"/>
                  </a:moveTo>
                  <a:lnTo>
                    <a:pt x="470141" y="7143"/>
                  </a:lnTo>
                  <a:lnTo>
                    <a:pt x="420939" y="18669"/>
                  </a:lnTo>
                  <a:lnTo>
                    <a:pt x="365040" y="37934"/>
                  </a:lnTo>
                  <a:lnTo>
                    <a:pt x="309680" y="66762"/>
                  </a:lnTo>
                  <a:lnTo>
                    <a:pt x="262095" y="106981"/>
                  </a:lnTo>
                  <a:lnTo>
                    <a:pt x="259719" y="109711"/>
                  </a:lnTo>
                  <a:lnTo>
                    <a:pt x="323020" y="109711"/>
                  </a:lnTo>
                  <a:lnTo>
                    <a:pt x="323486" y="109371"/>
                  </a:lnTo>
                  <a:lnTo>
                    <a:pt x="363017" y="87351"/>
                  </a:lnTo>
                  <a:lnTo>
                    <a:pt x="405744" y="69754"/>
                  </a:lnTo>
                  <a:lnTo>
                    <a:pt x="451888" y="56487"/>
                  </a:lnTo>
                  <a:lnTo>
                    <a:pt x="501040" y="47719"/>
                  </a:lnTo>
                  <a:lnTo>
                    <a:pt x="504758" y="47258"/>
                  </a:lnTo>
                  <a:lnTo>
                    <a:pt x="519516" y="47258"/>
                  </a:lnTo>
                  <a:lnTo>
                    <a:pt x="519516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701150" y="548067"/>
              <a:ext cx="318135" cy="274955"/>
            </a:xfrm>
            <a:custGeom>
              <a:avLst/>
              <a:gdLst/>
              <a:ahLst/>
              <a:cxnLst/>
              <a:rect l="l" t="t" r="r" b="b"/>
              <a:pathLst>
                <a:path w="318135" h="274955">
                  <a:moveTo>
                    <a:pt x="58356" y="69380"/>
                  </a:moveTo>
                  <a:lnTo>
                    <a:pt x="38658" y="48818"/>
                  </a:lnTo>
                  <a:lnTo>
                    <a:pt x="21996" y="31140"/>
                  </a:lnTo>
                  <a:lnTo>
                    <a:pt x="0" y="7366"/>
                  </a:lnTo>
                  <a:lnTo>
                    <a:pt x="546" y="24447"/>
                  </a:lnTo>
                  <a:lnTo>
                    <a:pt x="1803" y="38735"/>
                  </a:lnTo>
                  <a:lnTo>
                    <a:pt x="3810" y="52806"/>
                  </a:lnTo>
                  <a:lnTo>
                    <a:pt x="6527" y="66649"/>
                  </a:lnTo>
                  <a:lnTo>
                    <a:pt x="7543" y="66459"/>
                  </a:lnTo>
                  <a:lnTo>
                    <a:pt x="58356" y="69380"/>
                  </a:lnTo>
                  <a:close/>
                </a:path>
                <a:path w="318135" h="274955">
                  <a:moveTo>
                    <a:pt x="70586" y="10579"/>
                  </a:moveTo>
                  <a:lnTo>
                    <a:pt x="50584" y="6451"/>
                  </a:lnTo>
                  <a:lnTo>
                    <a:pt x="33121" y="3416"/>
                  </a:lnTo>
                  <a:lnTo>
                    <a:pt x="18783" y="1308"/>
                  </a:lnTo>
                  <a:lnTo>
                    <a:pt x="8115" y="0"/>
                  </a:lnTo>
                  <a:lnTo>
                    <a:pt x="20561" y="13589"/>
                  </a:lnTo>
                  <a:lnTo>
                    <a:pt x="34747" y="28816"/>
                  </a:lnTo>
                  <a:lnTo>
                    <a:pt x="50444" y="45402"/>
                  </a:lnTo>
                  <a:lnTo>
                    <a:pt x="67411" y="63055"/>
                  </a:lnTo>
                  <a:lnTo>
                    <a:pt x="70434" y="11455"/>
                  </a:lnTo>
                  <a:lnTo>
                    <a:pt x="70586" y="10579"/>
                  </a:lnTo>
                  <a:close/>
                </a:path>
                <a:path w="318135" h="274955">
                  <a:moveTo>
                    <a:pt x="156832" y="166128"/>
                  </a:moveTo>
                  <a:lnTo>
                    <a:pt x="133858" y="144602"/>
                  </a:lnTo>
                  <a:lnTo>
                    <a:pt x="111417" y="122910"/>
                  </a:lnTo>
                  <a:lnTo>
                    <a:pt x="89877" y="101549"/>
                  </a:lnTo>
                  <a:lnTo>
                    <a:pt x="69621" y="81013"/>
                  </a:lnTo>
                  <a:lnTo>
                    <a:pt x="9207" y="77546"/>
                  </a:lnTo>
                  <a:lnTo>
                    <a:pt x="16548" y="100723"/>
                  </a:lnTo>
                  <a:lnTo>
                    <a:pt x="25844" y="122948"/>
                  </a:lnTo>
                  <a:lnTo>
                    <a:pt x="36995" y="144094"/>
                  </a:lnTo>
                  <a:lnTo>
                    <a:pt x="49911" y="164045"/>
                  </a:lnTo>
                  <a:lnTo>
                    <a:pt x="50927" y="163042"/>
                  </a:lnTo>
                  <a:lnTo>
                    <a:pt x="52374" y="162445"/>
                  </a:lnTo>
                  <a:lnTo>
                    <a:pt x="156832" y="166128"/>
                  </a:lnTo>
                  <a:close/>
                </a:path>
                <a:path w="318135" h="274955">
                  <a:moveTo>
                    <a:pt x="173291" y="44665"/>
                  </a:moveTo>
                  <a:lnTo>
                    <a:pt x="149733" y="34505"/>
                  </a:lnTo>
                  <a:lnTo>
                    <a:pt x="126199" y="25946"/>
                  </a:lnTo>
                  <a:lnTo>
                    <a:pt x="103212" y="18834"/>
                  </a:lnTo>
                  <a:lnTo>
                    <a:pt x="81292" y="13042"/>
                  </a:lnTo>
                  <a:lnTo>
                    <a:pt x="77736" y="73634"/>
                  </a:lnTo>
                  <a:lnTo>
                    <a:pt x="99021" y="95135"/>
                  </a:lnTo>
                  <a:lnTo>
                    <a:pt x="121158" y="117005"/>
                  </a:lnTo>
                  <a:lnTo>
                    <a:pt x="143789" y="138798"/>
                  </a:lnTo>
                  <a:lnTo>
                    <a:pt x="166598" y="160108"/>
                  </a:lnTo>
                  <a:lnTo>
                    <a:pt x="172834" y="45974"/>
                  </a:lnTo>
                  <a:lnTo>
                    <a:pt x="172999" y="45300"/>
                  </a:lnTo>
                  <a:lnTo>
                    <a:pt x="173291" y="44665"/>
                  </a:lnTo>
                  <a:close/>
                </a:path>
                <a:path w="318135" h="274955">
                  <a:moveTo>
                    <a:pt x="248704" y="242252"/>
                  </a:moveTo>
                  <a:lnTo>
                    <a:pt x="229870" y="228422"/>
                  </a:lnTo>
                  <a:lnTo>
                    <a:pt x="210172" y="212788"/>
                  </a:lnTo>
                  <a:lnTo>
                    <a:pt x="189890" y="195694"/>
                  </a:lnTo>
                  <a:lnTo>
                    <a:pt x="169303" y="177507"/>
                  </a:lnTo>
                  <a:lnTo>
                    <a:pt x="56984" y="173545"/>
                  </a:lnTo>
                  <a:lnTo>
                    <a:pt x="106260" y="222313"/>
                  </a:lnTo>
                  <a:lnTo>
                    <a:pt x="163106" y="255079"/>
                  </a:lnTo>
                  <a:lnTo>
                    <a:pt x="163449" y="252704"/>
                  </a:lnTo>
                  <a:lnTo>
                    <a:pt x="165392" y="250786"/>
                  </a:lnTo>
                  <a:lnTo>
                    <a:pt x="248704" y="242252"/>
                  </a:lnTo>
                  <a:close/>
                </a:path>
                <a:path w="318135" h="274955">
                  <a:moveTo>
                    <a:pt x="278688" y="129933"/>
                  </a:moveTo>
                  <a:lnTo>
                    <a:pt x="243027" y="89458"/>
                  </a:lnTo>
                  <a:lnTo>
                    <a:pt x="204533" y="61328"/>
                  </a:lnTo>
                  <a:lnTo>
                    <a:pt x="183565" y="49707"/>
                  </a:lnTo>
                  <a:lnTo>
                    <a:pt x="177038" y="169646"/>
                  </a:lnTo>
                  <a:lnTo>
                    <a:pt x="199009" y="189077"/>
                  </a:lnTo>
                  <a:lnTo>
                    <a:pt x="220332" y="207048"/>
                  </a:lnTo>
                  <a:lnTo>
                    <a:pt x="240715" y="223164"/>
                  </a:lnTo>
                  <a:lnTo>
                    <a:pt x="259829" y="236994"/>
                  </a:lnTo>
                  <a:lnTo>
                    <a:pt x="276669" y="132016"/>
                  </a:lnTo>
                  <a:lnTo>
                    <a:pt x="277507" y="130721"/>
                  </a:lnTo>
                  <a:lnTo>
                    <a:pt x="278688" y="129933"/>
                  </a:lnTo>
                  <a:close/>
                </a:path>
                <a:path w="318135" h="274955">
                  <a:moveTo>
                    <a:pt x="302171" y="270903"/>
                  </a:moveTo>
                  <a:lnTo>
                    <a:pt x="293433" y="267957"/>
                  </a:lnTo>
                  <a:lnTo>
                    <a:pt x="283946" y="263740"/>
                  </a:lnTo>
                  <a:lnTo>
                    <a:pt x="273761" y="258330"/>
                  </a:lnTo>
                  <a:lnTo>
                    <a:pt x="262966" y="251828"/>
                  </a:lnTo>
                  <a:lnTo>
                    <a:pt x="177393" y="260604"/>
                  </a:lnTo>
                  <a:lnTo>
                    <a:pt x="215684" y="270637"/>
                  </a:lnTo>
                  <a:lnTo>
                    <a:pt x="257365" y="274510"/>
                  </a:lnTo>
                  <a:lnTo>
                    <a:pt x="272757" y="274218"/>
                  </a:lnTo>
                  <a:lnTo>
                    <a:pt x="280847" y="273634"/>
                  </a:lnTo>
                  <a:lnTo>
                    <a:pt x="302171" y="270903"/>
                  </a:lnTo>
                  <a:close/>
                </a:path>
                <a:path w="318135" h="274955">
                  <a:moveTo>
                    <a:pt x="317995" y="236283"/>
                  </a:moveTo>
                  <a:lnTo>
                    <a:pt x="313829" y="204609"/>
                  </a:lnTo>
                  <a:lnTo>
                    <a:pt x="303174" y="172732"/>
                  </a:lnTo>
                  <a:lnTo>
                    <a:pt x="286258" y="141147"/>
                  </a:lnTo>
                  <a:lnTo>
                    <a:pt x="269824" y="243586"/>
                  </a:lnTo>
                  <a:lnTo>
                    <a:pt x="282879" y="251282"/>
                  </a:lnTo>
                  <a:lnTo>
                    <a:pt x="294690" y="257009"/>
                  </a:lnTo>
                  <a:lnTo>
                    <a:pt x="305104" y="260578"/>
                  </a:lnTo>
                  <a:lnTo>
                    <a:pt x="313969" y="261823"/>
                  </a:lnTo>
                  <a:lnTo>
                    <a:pt x="315175" y="261785"/>
                  </a:lnTo>
                  <a:lnTo>
                    <a:pt x="315442" y="267258"/>
                  </a:lnTo>
                  <a:lnTo>
                    <a:pt x="317995" y="236283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983113" y="144115"/>
              <a:ext cx="205260" cy="225676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2968904" y="547851"/>
              <a:ext cx="252095" cy="266700"/>
            </a:xfrm>
            <a:custGeom>
              <a:avLst/>
              <a:gdLst/>
              <a:ahLst/>
              <a:cxnLst/>
              <a:rect l="l" t="t" r="r" b="b"/>
              <a:pathLst>
                <a:path w="252094" h="266700">
                  <a:moveTo>
                    <a:pt x="43408" y="169773"/>
                  </a:moveTo>
                  <a:lnTo>
                    <a:pt x="33566" y="70307"/>
                  </a:lnTo>
                  <a:lnTo>
                    <a:pt x="30886" y="72110"/>
                  </a:lnTo>
                  <a:lnTo>
                    <a:pt x="25806" y="75907"/>
                  </a:lnTo>
                  <a:lnTo>
                    <a:pt x="24295" y="75907"/>
                  </a:lnTo>
                  <a:lnTo>
                    <a:pt x="25793" y="75920"/>
                  </a:lnTo>
                  <a:lnTo>
                    <a:pt x="18923" y="81064"/>
                  </a:lnTo>
                  <a:lnTo>
                    <a:pt x="12382" y="86448"/>
                  </a:lnTo>
                  <a:lnTo>
                    <a:pt x="6070" y="92062"/>
                  </a:lnTo>
                  <a:lnTo>
                    <a:pt x="0" y="97917"/>
                  </a:lnTo>
                  <a:lnTo>
                    <a:pt x="4343" y="103162"/>
                  </a:lnTo>
                  <a:lnTo>
                    <a:pt x="8420" y="108483"/>
                  </a:lnTo>
                  <a:lnTo>
                    <a:pt x="31483" y="144411"/>
                  </a:lnTo>
                  <a:lnTo>
                    <a:pt x="40767" y="163410"/>
                  </a:lnTo>
                  <a:lnTo>
                    <a:pt x="43408" y="169773"/>
                  </a:lnTo>
                  <a:close/>
                </a:path>
                <a:path w="252094" h="266700">
                  <a:moveTo>
                    <a:pt x="112776" y="125399"/>
                  </a:moveTo>
                  <a:lnTo>
                    <a:pt x="106299" y="32931"/>
                  </a:lnTo>
                  <a:lnTo>
                    <a:pt x="89636" y="39725"/>
                  </a:lnTo>
                  <a:lnTo>
                    <a:pt x="73863" y="46977"/>
                  </a:lnTo>
                  <a:lnTo>
                    <a:pt x="58369" y="55029"/>
                  </a:lnTo>
                  <a:lnTo>
                    <a:pt x="43294" y="63906"/>
                  </a:lnTo>
                  <a:lnTo>
                    <a:pt x="43764" y="64579"/>
                  </a:lnTo>
                  <a:lnTo>
                    <a:pt x="44056" y="65405"/>
                  </a:lnTo>
                  <a:lnTo>
                    <a:pt x="54775" y="173621"/>
                  </a:lnTo>
                  <a:lnTo>
                    <a:pt x="69291" y="162128"/>
                  </a:lnTo>
                  <a:lnTo>
                    <a:pt x="83858" y="150190"/>
                  </a:lnTo>
                  <a:lnTo>
                    <a:pt x="98386" y="137896"/>
                  </a:lnTo>
                  <a:lnTo>
                    <a:pt x="112776" y="125399"/>
                  </a:lnTo>
                  <a:close/>
                </a:path>
                <a:path w="252094" h="266700">
                  <a:moveTo>
                    <a:pt x="129527" y="233705"/>
                  </a:moveTo>
                  <a:lnTo>
                    <a:pt x="50761" y="190461"/>
                  </a:lnTo>
                  <a:lnTo>
                    <a:pt x="50507" y="190652"/>
                  </a:lnTo>
                  <a:lnTo>
                    <a:pt x="51168" y="192976"/>
                  </a:lnTo>
                  <a:lnTo>
                    <a:pt x="53924" y="204076"/>
                  </a:lnTo>
                  <a:lnTo>
                    <a:pt x="55156" y="210464"/>
                  </a:lnTo>
                  <a:lnTo>
                    <a:pt x="56007" y="216839"/>
                  </a:lnTo>
                  <a:lnTo>
                    <a:pt x="57302" y="229400"/>
                  </a:lnTo>
                  <a:lnTo>
                    <a:pt x="57670" y="241871"/>
                  </a:lnTo>
                  <a:lnTo>
                    <a:pt x="57099" y="254241"/>
                  </a:lnTo>
                  <a:lnTo>
                    <a:pt x="55587" y="266471"/>
                  </a:lnTo>
                  <a:lnTo>
                    <a:pt x="72974" y="261239"/>
                  </a:lnTo>
                  <a:lnTo>
                    <a:pt x="89839" y="254800"/>
                  </a:lnTo>
                  <a:lnTo>
                    <a:pt x="106146" y="247205"/>
                  </a:lnTo>
                  <a:lnTo>
                    <a:pt x="121843" y="238506"/>
                  </a:lnTo>
                  <a:lnTo>
                    <a:pt x="129527" y="233705"/>
                  </a:lnTo>
                  <a:close/>
                </a:path>
                <a:path w="252094" h="266700">
                  <a:moveTo>
                    <a:pt x="190017" y="8636"/>
                  </a:moveTo>
                  <a:lnTo>
                    <a:pt x="173113" y="12420"/>
                  </a:lnTo>
                  <a:lnTo>
                    <a:pt x="155054" y="17043"/>
                  </a:lnTo>
                  <a:lnTo>
                    <a:pt x="136169" y="22567"/>
                  </a:lnTo>
                  <a:lnTo>
                    <a:pt x="116738" y="29083"/>
                  </a:lnTo>
                  <a:lnTo>
                    <a:pt x="116954" y="29540"/>
                  </a:lnTo>
                  <a:lnTo>
                    <a:pt x="117094" y="30530"/>
                  </a:lnTo>
                  <a:lnTo>
                    <a:pt x="123113" y="116243"/>
                  </a:lnTo>
                  <a:lnTo>
                    <a:pt x="141109" y="99923"/>
                  </a:lnTo>
                  <a:lnTo>
                    <a:pt x="158394" y="83870"/>
                  </a:lnTo>
                  <a:lnTo>
                    <a:pt x="174777" y="68338"/>
                  </a:lnTo>
                  <a:lnTo>
                    <a:pt x="190017" y="53594"/>
                  </a:lnTo>
                  <a:lnTo>
                    <a:pt x="190017" y="8636"/>
                  </a:lnTo>
                  <a:close/>
                </a:path>
                <a:path w="252094" h="266700">
                  <a:moveTo>
                    <a:pt x="216179" y="141795"/>
                  </a:moveTo>
                  <a:lnTo>
                    <a:pt x="120230" y="133426"/>
                  </a:lnTo>
                  <a:lnTo>
                    <a:pt x="105371" y="146354"/>
                  </a:lnTo>
                  <a:lnTo>
                    <a:pt x="90347" y="159042"/>
                  </a:lnTo>
                  <a:lnTo>
                    <a:pt x="75272" y="171386"/>
                  </a:lnTo>
                  <a:lnTo>
                    <a:pt x="60274" y="183222"/>
                  </a:lnTo>
                  <a:lnTo>
                    <a:pt x="138087" y="225920"/>
                  </a:lnTo>
                  <a:lnTo>
                    <a:pt x="138709" y="226491"/>
                  </a:lnTo>
                  <a:lnTo>
                    <a:pt x="139179" y="227177"/>
                  </a:lnTo>
                  <a:lnTo>
                    <a:pt x="156679" y="213563"/>
                  </a:lnTo>
                  <a:lnTo>
                    <a:pt x="188023" y="182118"/>
                  </a:lnTo>
                  <a:lnTo>
                    <a:pt x="212763" y="147612"/>
                  </a:lnTo>
                  <a:lnTo>
                    <a:pt x="216179" y="141795"/>
                  </a:lnTo>
                  <a:close/>
                </a:path>
                <a:path w="252094" h="266700">
                  <a:moveTo>
                    <a:pt x="243370" y="0"/>
                  </a:moveTo>
                  <a:lnTo>
                    <a:pt x="235686" y="927"/>
                  </a:lnTo>
                  <a:lnTo>
                    <a:pt x="225869" y="2286"/>
                  </a:lnTo>
                  <a:lnTo>
                    <a:pt x="214172" y="4140"/>
                  </a:lnTo>
                  <a:lnTo>
                    <a:pt x="200837" y="6527"/>
                  </a:lnTo>
                  <a:lnTo>
                    <a:pt x="200926" y="6858"/>
                  </a:lnTo>
                  <a:lnTo>
                    <a:pt x="200952" y="7594"/>
                  </a:lnTo>
                  <a:lnTo>
                    <a:pt x="200952" y="42938"/>
                  </a:lnTo>
                  <a:lnTo>
                    <a:pt x="215099" y="28854"/>
                  </a:lnTo>
                  <a:lnTo>
                    <a:pt x="227088" y="16751"/>
                  </a:lnTo>
                  <a:lnTo>
                    <a:pt x="243370" y="0"/>
                  </a:lnTo>
                  <a:close/>
                </a:path>
                <a:path w="252094" h="266700">
                  <a:moveTo>
                    <a:pt x="246456" y="60934"/>
                  </a:moveTo>
                  <a:lnTo>
                    <a:pt x="194856" y="64160"/>
                  </a:lnTo>
                  <a:lnTo>
                    <a:pt x="180301" y="78181"/>
                  </a:lnTo>
                  <a:lnTo>
                    <a:pt x="164769" y="92875"/>
                  </a:lnTo>
                  <a:lnTo>
                    <a:pt x="148450" y="108026"/>
                  </a:lnTo>
                  <a:lnTo>
                    <a:pt x="131495" y="123418"/>
                  </a:lnTo>
                  <a:lnTo>
                    <a:pt x="221856" y="131318"/>
                  </a:lnTo>
                  <a:lnTo>
                    <a:pt x="229755" y="114592"/>
                  </a:lnTo>
                  <a:lnTo>
                    <a:pt x="236524" y="97243"/>
                  </a:lnTo>
                  <a:lnTo>
                    <a:pt x="242112" y="79336"/>
                  </a:lnTo>
                  <a:lnTo>
                    <a:pt x="246456" y="60934"/>
                  </a:lnTo>
                  <a:close/>
                </a:path>
                <a:path w="252094" h="266700">
                  <a:moveTo>
                    <a:pt x="251739" y="7061"/>
                  </a:moveTo>
                  <a:lnTo>
                    <a:pt x="234696" y="24574"/>
                  </a:lnTo>
                  <a:lnTo>
                    <a:pt x="221932" y="37452"/>
                  </a:lnTo>
                  <a:lnTo>
                    <a:pt x="206794" y="52463"/>
                  </a:lnTo>
                  <a:lnTo>
                    <a:pt x="247637" y="49923"/>
                  </a:lnTo>
                  <a:lnTo>
                    <a:pt x="251739" y="10185"/>
                  </a:lnTo>
                  <a:lnTo>
                    <a:pt x="251739" y="7061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72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701157" y="144121"/>
              <a:ext cx="252680" cy="267154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2238521" y="883114"/>
              <a:ext cx="1444782" cy="532796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12568140" y="1437985"/>
              <a:ext cx="37465" cy="15240"/>
            </a:xfrm>
            <a:custGeom>
              <a:avLst/>
              <a:gdLst/>
              <a:ahLst/>
              <a:cxnLst/>
              <a:rect l="l" t="t" r="r" b="b"/>
              <a:pathLst>
                <a:path w="37465" h="15240">
                  <a:moveTo>
                    <a:pt x="2021" y="0"/>
                  </a:moveTo>
                  <a:lnTo>
                    <a:pt x="0" y="3622"/>
                  </a:lnTo>
                  <a:lnTo>
                    <a:pt x="756" y="8581"/>
                  </a:lnTo>
                  <a:lnTo>
                    <a:pt x="6808" y="14267"/>
                  </a:lnTo>
                  <a:lnTo>
                    <a:pt x="11802" y="14728"/>
                  </a:lnTo>
                  <a:lnTo>
                    <a:pt x="15289" y="12488"/>
                  </a:lnTo>
                  <a:lnTo>
                    <a:pt x="5543" y="8250"/>
                  </a:lnTo>
                  <a:lnTo>
                    <a:pt x="10851" y="6312"/>
                  </a:lnTo>
                  <a:lnTo>
                    <a:pt x="16613" y="8770"/>
                  </a:lnTo>
                  <a:lnTo>
                    <a:pt x="27624" y="11318"/>
                  </a:lnTo>
                  <a:lnTo>
                    <a:pt x="34852" y="10467"/>
                  </a:lnTo>
                  <a:lnTo>
                    <a:pt x="37246" y="3948"/>
                  </a:lnTo>
                  <a:lnTo>
                    <a:pt x="37293" y="2458"/>
                  </a:lnTo>
                  <a:lnTo>
                    <a:pt x="35550" y="514"/>
                  </a:lnTo>
                  <a:lnTo>
                    <a:pt x="32754" y="413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rgbClr val="E5E5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13826859" y="1456816"/>
              <a:ext cx="309245" cy="26670"/>
            </a:xfrm>
            <a:custGeom>
              <a:avLst/>
              <a:gdLst/>
              <a:ahLst/>
              <a:cxnLst/>
              <a:rect l="l" t="t" r="r" b="b"/>
              <a:pathLst>
                <a:path w="309244" h="26669">
                  <a:moveTo>
                    <a:pt x="25184" y="17411"/>
                  </a:moveTo>
                  <a:lnTo>
                    <a:pt x="8788" y="17005"/>
                  </a:lnTo>
                  <a:lnTo>
                    <a:pt x="5842" y="16992"/>
                  </a:lnTo>
                  <a:lnTo>
                    <a:pt x="1181" y="19951"/>
                  </a:lnTo>
                  <a:lnTo>
                    <a:pt x="0" y="23545"/>
                  </a:lnTo>
                  <a:lnTo>
                    <a:pt x="1917" y="25527"/>
                  </a:lnTo>
                  <a:lnTo>
                    <a:pt x="7213" y="25958"/>
                  </a:lnTo>
                  <a:lnTo>
                    <a:pt x="5816" y="25717"/>
                  </a:lnTo>
                  <a:lnTo>
                    <a:pt x="13652" y="26327"/>
                  </a:lnTo>
                  <a:lnTo>
                    <a:pt x="21082" y="24104"/>
                  </a:lnTo>
                  <a:lnTo>
                    <a:pt x="24536" y="21234"/>
                  </a:lnTo>
                  <a:lnTo>
                    <a:pt x="25184" y="17411"/>
                  </a:lnTo>
                  <a:close/>
                </a:path>
                <a:path w="309244" h="26669">
                  <a:moveTo>
                    <a:pt x="308851" y="139"/>
                  </a:moveTo>
                  <a:lnTo>
                    <a:pt x="303136" y="0"/>
                  </a:lnTo>
                  <a:lnTo>
                    <a:pt x="297395" y="1130"/>
                  </a:lnTo>
                  <a:lnTo>
                    <a:pt x="292150" y="3403"/>
                  </a:lnTo>
                  <a:lnTo>
                    <a:pt x="291350" y="6388"/>
                  </a:lnTo>
                  <a:lnTo>
                    <a:pt x="294792" y="9563"/>
                  </a:lnTo>
                  <a:lnTo>
                    <a:pt x="297713" y="8534"/>
                  </a:lnTo>
                  <a:lnTo>
                    <a:pt x="293585" y="6858"/>
                  </a:lnTo>
                  <a:lnTo>
                    <a:pt x="299364" y="8864"/>
                  </a:lnTo>
                  <a:lnTo>
                    <a:pt x="306425" y="5753"/>
                  </a:lnTo>
                  <a:lnTo>
                    <a:pt x="308851" y="139"/>
                  </a:lnTo>
                  <a:close/>
                </a:path>
              </a:pathLst>
            </a:custGeom>
            <a:solidFill>
              <a:srgbClr val="E7E5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6" name="object 76"/>
          <p:cNvGrpSpPr/>
          <p:nvPr/>
        </p:nvGrpSpPr>
        <p:grpSpPr>
          <a:xfrm>
            <a:off x="0" y="3306243"/>
            <a:ext cx="14830425" cy="1363345"/>
            <a:chOff x="0" y="3306243"/>
            <a:chExt cx="14830425" cy="1363345"/>
          </a:xfrm>
        </p:grpSpPr>
        <p:sp>
          <p:nvSpPr>
            <p:cNvPr id="77" name="object 77"/>
            <p:cNvSpPr/>
            <p:nvPr/>
          </p:nvSpPr>
          <p:spPr>
            <a:xfrm>
              <a:off x="12272846" y="3361240"/>
              <a:ext cx="1056005" cy="1234440"/>
            </a:xfrm>
            <a:custGeom>
              <a:avLst/>
              <a:gdLst/>
              <a:ahLst/>
              <a:cxnLst/>
              <a:rect l="l" t="t" r="r" b="b"/>
              <a:pathLst>
                <a:path w="1056004" h="1234439">
                  <a:moveTo>
                    <a:pt x="90347" y="0"/>
                  </a:moveTo>
                  <a:lnTo>
                    <a:pt x="68292" y="11995"/>
                  </a:lnTo>
                  <a:lnTo>
                    <a:pt x="51683" y="32560"/>
                  </a:lnTo>
                  <a:lnTo>
                    <a:pt x="43458" y="57651"/>
                  </a:lnTo>
                  <a:lnTo>
                    <a:pt x="43854" y="83415"/>
                  </a:lnTo>
                  <a:lnTo>
                    <a:pt x="49811" y="108663"/>
                  </a:lnTo>
                  <a:lnTo>
                    <a:pt x="59319" y="133333"/>
                  </a:lnTo>
                  <a:lnTo>
                    <a:pt x="70367" y="157362"/>
                  </a:lnTo>
                  <a:lnTo>
                    <a:pt x="81085" y="181594"/>
                  </a:lnTo>
                  <a:lnTo>
                    <a:pt x="89597" y="206657"/>
                  </a:lnTo>
                  <a:lnTo>
                    <a:pt x="93880" y="232183"/>
                  </a:lnTo>
                  <a:lnTo>
                    <a:pt x="91916" y="257801"/>
                  </a:lnTo>
                  <a:lnTo>
                    <a:pt x="87356" y="272560"/>
                  </a:lnTo>
                  <a:lnTo>
                    <a:pt x="75648" y="301292"/>
                  </a:lnTo>
                  <a:lnTo>
                    <a:pt x="71377" y="316111"/>
                  </a:lnTo>
                  <a:lnTo>
                    <a:pt x="84740" y="383597"/>
                  </a:lnTo>
                  <a:lnTo>
                    <a:pt x="130048" y="441840"/>
                  </a:lnTo>
                  <a:lnTo>
                    <a:pt x="162544" y="476072"/>
                  </a:lnTo>
                  <a:lnTo>
                    <a:pt x="194484" y="511193"/>
                  </a:lnTo>
                  <a:lnTo>
                    <a:pt x="224382" y="547721"/>
                  </a:lnTo>
                  <a:lnTo>
                    <a:pt x="250754" y="586174"/>
                  </a:lnTo>
                  <a:lnTo>
                    <a:pt x="272114" y="627072"/>
                  </a:lnTo>
                  <a:lnTo>
                    <a:pt x="286977" y="670933"/>
                  </a:lnTo>
                  <a:lnTo>
                    <a:pt x="289346" y="681036"/>
                  </a:lnTo>
                  <a:lnTo>
                    <a:pt x="291962" y="691082"/>
                  </a:lnTo>
                  <a:lnTo>
                    <a:pt x="314087" y="723751"/>
                  </a:lnTo>
                  <a:lnTo>
                    <a:pt x="349280" y="743936"/>
                  </a:lnTo>
                  <a:lnTo>
                    <a:pt x="365767" y="755615"/>
                  </a:lnTo>
                  <a:lnTo>
                    <a:pt x="382647" y="779199"/>
                  </a:lnTo>
                  <a:lnTo>
                    <a:pt x="390477" y="807623"/>
                  </a:lnTo>
                  <a:lnTo>
                    <a:pt x="391987" y="838472"/>
                  </a:lnTo>
                  <a:lnTo>
                    <a:pt x="389904" y="869334"/>
                  </a:lnTo>
                  <a:lnTo>
                    <a:pt x="379190" y="908812"/>
                  </a:lnTo>
                  <a:lnTo>
                    <a:pt x="357124" y="923434"/>
                  </a:lnTo>
                  <a:lnTo>
                    <a:pt x="343086" y="923256"/>
                  </a:lnTo>
                  <a:lnTo>
                    <a:pt x="307112" y="900509"/>
                  </a:lnTo>
                  <a:lnTo>
                    <a:pt x="283005" y="864665"/>
                  </a:lnTo>
                  <a:lnTo>
                    <a:pt x="254404" y="829492"/>
                  </a:lnTo>
                  <a:lnTo>
                    <a:pt x="219669" y="800335"/>
                  </a:lnTo>
                  <a:lnTo>
                    <a:pt x="180134" y="778117"/>
                  </a:lnTo>
                  <a:lnTo>
                    <a:pt x="137135" y="763759"/>
                  </a:lnTo>
                  <a:lnTo>
                    <a:pt x="125814" y="761331"/>
                  </a:lnTo>
                  <a:lnTo>
                    <a:pt x="114518" y="758761"/>
                  </a:lnTo>
                  <a:lnTo>
                    <a:pt x="79540" y="740454"/>
                  </a:lnTo>
                  <a:lnTo>
                    <a:pt x="46103" y="694962"/>
                  </a:lnTo>
                  <a:lnTo>
                    <a:pt x="30904" y="658474"/>
                  </a:lnTo>
                  <a:lnTo>
                    <a:pt x="0" y="661258"/>
                  </a:lnTo>
                  <a:lnTo>
                    <a:pt x="3779" y="710353"/>
                  </a:lnTo>
                  <a:lnTo>
                    <a:pt x="28536" y="754351"/>
                  </a:lnTo>
                  <a:lnTo>
                    <a:pt x="66380" y="792937"/>
                  </a:lnTo>
                  <a:lnTo>
                    <a:pt x="109422" y="825799"/>
                  </a:lnTo>
                  <a:lnTo>
                    <a:pt x="334094" y="981942"/>
                  </a:lnTo>
                  <a:lnTo>
                    <a:pt x="344358" y="989242"/>
                  </a:lnTo>
                  <a:lnTo>
                    <a:pt x="374303" y="1025614"/>
                  </a:lnTo>
                  <a:lnTo>
                    <a:pt x="381700" y="1080169"/>
                  </a:lnTo>
                  <a:lnTo>
                    <a:pt x="382558" y="1103851"/>
                  </a:lnTo>
                  <a:lnTo>
                    <a:pt x="382522" y="1127548"/>
                  </a:lnTo>
                  <a:lnTo>
                    <a:pt x="381565" y="1151217"/>
                  </a:lnTo>
                  <a:lnTo>
                    <a:pt x="380112" y="1175140"/>
                  </a:lnTo>
                  <a:lnTo>
                    <a:pt x="381627" y="1197243"/>
                  </a:lnTo>
                  <a:lnTo>
                    <a:pt x="411246" y="1228038"/>
                  </a:lnTo>
                  <a:lnTo>
                    <a:pt x="450242" y="1232654"/>
                  </a:lnTo>
                  <a:lnTo>
                    <a:pt x="459550" y="1232559"/>
                  </a:lnTo>
                  <a:lnTo>
                    <a:pt x="462760" y="1233942"/>
                  </a:lnTo>
                  <a:lnTo>
                    <a:pt x="469941" y="1220284"/>
                  </a:lnTo>
                  <a:lnTo>
                    <a:pt x="470969" y="1212104"/>
                  </a:lnTo>
                  <a:lnTo>
                    <a:pt x="497116" y="1122434"/>
                  </a:lnTo>
                  <a:lnTo>
                    <a:pt x="515987" y="1087327"/>
                  </a:lnTo>
                  <a:lnTo>
                    <a:pt x="546565" y="1078725"/>
                  </a:lnTo>
                  <a:lnTo>
                    <a:pt x="557536" y="1078840"/>
                  </a:lnTo>
                  <a:lnTo>
                    <a:pt x="595993" y="1080472"/>
                  </a:lnTo>
                  <a:lnTo>
                    <a:pt x="634466" y="1081862"/>
                  </a:lnTo>
                  <a:lnTo>
                    <a:pt x="672854" y="1081609"/>
                  </a:lnTo>
                  <a:lnTo>
                    <a:pt x="711055" y="1078314"/>
                  </a:lnTo>
                  <a:lnTo>
                    <a:pt x="748892" y="1070411"/>
                  </a:lnTo>
                  <a:lnTo>
                    <a:pt x="785058" y="1056891"/>
                  </a:lnTo>
                  <a:lnTo>
                    <a:pt x="817722" y="1037201"/>
                  </a:lnTo>
                  <a:lnTo>
                    <a:pt x="855423" y="996765"/>
                  </a:lnTo>
                  <a:lnTo>
                    <a:pt x="865647" y="982592"/>
                  </a:lnTo>
                  <a:lnTo>
                    <a:pt x="876911" y="969635"/>
                  </a:lnTo>
                  <a:lnTo>
                    <a:pt x="890395" y="959264"/>
                  </a:lnTo>
                  <a:lnTo>
                    <a:pt x="921227" y="950485"/>
                  </a:lnTo>
                  <a:lnTo>
                    <a:pt x="954705" y="951345"/>
                  </a:lnTo>
                  <a:lnTo>
                    <a:pt x="988584" y="952995"/>
                  </a:lnTo>
                  <a:lnTo>
                    <a:pt x="1020615" y="946586"/>
                  </a:lnTo>
                  <a:lnTo>
                    <a:pt x="1042102" y="929675"/>
                  </a:lnTo>
                  <a:lnTo>
                    <a:pt x="1054327" y="904936"/>
                  </a:lnTo>
                  <a:lnTo>
                    <a:pt x="1055963" y="877391"/>
                  </a:lnTo>
                  <a:lnTo>
                    <a:pt x="1045681" y="852058"/>
                  </a:lnTo>
                  <a:lnTo>
                    <a:pt x="1007145" y="858877"/>
                  </a:lnTo>
                  <a:lnTo>
                    <a:pt x="968158" y="854851"/>
                  </a:lnTo>
                  <a:lnTo>
                    <a:pt x="931618" y="840678"/>
                  </a:lnTo>
                  <a:lnTo>
                    <a:pt x="900419" y="817058"/>
                  </a:lnTo>
                  <a:lnTo>
                    <a:pt x="896158" y="812708"/>
                  </a:lnTo>
                  <a:lnTo>
                    <a:pt x="891825" y="807873"/>
                  </a:lnTo>
                  <a:lnTo>
                    <a:pt x="880939" y="805001"/>
                  </a:lnTo>
                  <a:lnTo>
                    <a:pt x="832709" y="837749"/>
                  </a:lnTo>
                  <a:lnTo>
                    <a:pt x="807569" y="881095"/>
                  </a:lnTo>
                  <a:lnTo>
                    <a:pt x="797425" y="903917"/>
                  </a:lnTo>
                  <a:lnTo>
                    <a:pt x="786536" y="926400"/>
                  </a:lnTo>
                  <a:lnTo>
                    <a:pt x="773513" y="947283"/>
                  </a:lnTo>
                  <a:lnTo>
                    <a:pt x="756965" y="965304"/>
                  </a:lnTo>
                  <a:lnTo>
                    <a:pt x="735372" y="978043"/>
                  </a:lnTo>
                  <a:lnTo>
                    <a:pt x="710813" y="983047"/>
                  </a:lnTo>
                  <a:lnTo>
                    <a:pt x="687288" y="979010"/>
                  </a:lnTo>
                  <a:lnTo>
                    <a:pt x="668797" y="964624"/>
                  </a:lnTo>
                  <a:lnTo>
                    <a:pt x="661718" y="949925"/>
                  </a:lnTo>
                  <a:lnTo>
                    <a:pt x="659695" y="933610"/>
                  </a:lnTo>
                  <a:lnTo>
                    <a:pt x="661926" y="916890"/>
                  </a:lnTo>
                  <a:lnTo>
                    <a:pt x="667614" y="900977"/>
                  </a:lnTo>
                  <a:lnTo>
                    <a:pt x="675756" y="886458"/>
                  </a:lnTo>
                  <a:lnTo>
                    <a:pt x="685336" y="872792"/>
                  </a:lnTo>
                  <a:lnTo>
                    <a:pt x="695553" y="859500"/>
                  </a:lnTo>
                  <a:lnTo>
                    <a:pt x="705605" y="846101"/>
                  </a:lnTo>
                  <a:lnTo>
                    <a:pt x="730497" y="803033"/>
                  </a:lnTo>
                  <a:lnTo>
                    <a:pt x="747996" y="756485"/>
                  </a:lnTo>
                  <a:lnTo>
                    <a:pt x="759861" y="707571"/>
                  </a:lnTo>
                  <a:lnTo>
                    <a:pt x="767848" y="657406"/>
                  </a:lnTo>
                  <a:lnTo>
                    <a:pt x="773715" y="607108"/>
                  </a:lnTo>
                  <a:lnTo>
                    <a:pt x="807279" y="296218"/>
                  </a:lnTo>
                  <a:lnTo>
                    <a:pt x="808298" y="272038"/>
                  </a:lnTo>
                  <a:lnTo>
                    <a:pt x="805089" y="248111"/>
                  </a:lnTo>
                  <a:lnTo>
                    <a:pt x="795699" y="228338"/>
                  </a:lnTo>
                  <a:lnTo>
                    <a:pt x="778177" y="216618"/>
                  </a:lnTo>
                  <a:lnTo>
                    <a:pt x="759402" y="216566"/>
                  </a:lnTo>
                  <a:lnTo>
                    <a:pt x="742296" y="225450"/>
                  </a:lnTo>
                  <a:lnTo>
                    <a:pt x="716238" y="257570"/>
                  </a:lnTo>
                  <a:lnTo>
                    <a:pt x="694727" y="309175"/>
                  </a:lnTo>
                  <a:lnTo>
                    <a:pt x="683619" y="363967"/>
                  </a:lnTo>
                  <a:lnTo>
                    <a:pt x="680644" y="422637"/>
                  </a:lnTo>
                  <a:lnTo>
                    <a:pt x="678115" y="451728"/>
                  </a:lnTo>
                  <a:lnTo>
                    <a:pt x="671982" y="480150"/>
                  </a:lnTo>
                  <a:lnTo>
                    <a:pt x="664196" y="500486"/>
                  </a:lnTo>
                  <a:lnTo>
                    <a:pt x="654571" y="520081"/>
                  </a:lnTo>
                  <a:lnTo>
                    <a:pt x="644310" y="539432"/>
                  </a:lnTo>
                  <a:lnTo>
                    <a:pt x="634612" y="559040"/>
                  </a:lnTo>
                  <a:lnTo>
                    <a:pt x="618731" y="604411"/>
                  </a:lnTo>
                  <a:lnTo>
                    <a:pt x="609548" y="651638"/>
                  </a:lnTo>
                  <a:lnTo>
                    <a:pt x="604675" y="700033"/>
                  </a:lnTo>
                  <a:lnTo>
                    <a:pt x="601723" y="748907"/>
                  </a:lnTo>
                  <a:lnTo>
                    <a:pt x="598305" y="797572"/>
                  </a:lnTo>
                  <a:lnTo>
                    <a:pt x="588951" y="843599"/>
                  </a:lnTo>
                  <a:lnTo>
                    <a:pt x="557808" y="877522"/>
                  </a:lnTo>
                  <a:lnTo>
                    <a:pt x="542941" y="881326"/>
                  </a:lnTo>
                  <a:lnTo>
                    <a:pt x="527879" y="879275"/>
                  </a:lnTo>
                  <a:lnTo>
                    <a:pt x="515420" y="871534"/>
                  </a:lnTo>
                  <a:lnTo>
                    <a:pt x="506452" y="859754"/>
                  </a:lnTo>
                  <a:lnTo>
                    <a:pt x="501031" y="845497"/>
                  </a:lnTo>
                  <a:lnTo>
                    <a:pt x="499214" y="830326"/>
                  </a:lnTo>
                  <a:lnTo>
                    <a:pt x="500480" y="815366"/>
                  </a:lnTo>
                  <a:lnTo>
                    <a:pt x="503685" y="800650"/>
                  </a:lnTo>
                  <a:lnTo>
                    <a:pt x="507954" y="786088"/>
                  </a:lnTo>
                  <a:lnTo>
                    <a:pt x="512412" y="771590"/>
                  </a:lnTo>
                  <a:lnTo>
                    <a:pt x="523685" y="719080"/>
                  </a:lnTo>
                  <a:lnTo>
                    <a:pt x="528502" y="665484"/>
                  </a:lnTo>
                  <a:lnTo>
                    <a:pt x="528993" y="611350"/>
                  </a:lnTo>
                  <a:lnTo>
                    <a:pt x="527288" y="557232"/>
                  </a:lnTo>
                  <a:lnTo>
                    <a:pt x="520296" y="377105"/>
                  </a:lnTo>
                  <a:lnTo>
                    <a:pt x="509952" y="319994"/>
                  </a:lnTo>
                  <a:lnTo>
                    <a:pt x="473380" y="284799"/>
                  </a:lnTo>
                  <a:lnTo>
                    <a:pt x="456284" y="284598"/>
                  </a:lnTo>
                  <a:lnTo>
                    <a:pt x="440144" y="290641"/>
                  </a:lnTo>
                  <a:lnTo>
                    <a:pt x="409822" y="332102"/>
                  </a:lnTo>
                  <a:lnTo>
                    <a:pt x="406931" y="366950"/>
                  </a:lnTo>
                  <a:lnTo>
                    <a:pt x="408882" y="384505"/>
                  </a:lnTo>
                  <a:lnTo>
                    <a:pt x="417136" y="420754"/>
                  </a:lnTo>
                  <a:lnTo>
                    <a:pt x="428386" y="456312"/>
                  </a:lnTo>
                  <a:lnTo>
                    <a:pt x="439914" y="491822"/>
                  </a:lnTo>
                  <a:lnTo>
                    <a:pt x="449006" y="527929"/>
                  </a:lnTo>
                  <a:lnTo>
                    <a:pt x="453688" y="567288"/>
                  </a:lnTo>
                  <a:lnTo>
                    <a:pt x="453857" y="606995"/>
                  </a:lnTo>
                  <a:lnTo>
                    <a:pt x="451014" y="646812"/>
                  </a:lnTo>
                  <a:lnTo>
                    <a:pt x="446660" y="686500"/>
                  </a:lnTo>
                  <a:lnTo>
                    <a:pt x="429166" y="721329"/>
                  </a:lnTo>
                  <a:lnTo>
                    <a:pt x="413704" y="721227"/>
                  </a:lnTo>
                  <a:lnTo>
                    <a:pt x="401478" y="709946"/>
                  </a:lnTo>
                  <a:lnTo>
                    <a:pt x="392782" y="692342"/>
                  </a:lnTo>
                  <a:lnTo>
                    <a:pt x="387912" y="673273"/>
                  </a:lnTo>
                  <a:lnTo>
                    <a:pt x="377807" y="626335"/>
                  </a:lnTo>
                  <a:lnTo>
                    <a:pt x="363178" y="580679"/>
                  </a:lnTo>
                  <a:lnTo>
                    <a:pt x="345041" y="536077"/>
                  </a:lnTo>
                  <a:lnTo>
                    <a:pt x="324408" y="492303"/>
                  </a:lnTo>
                  <a:lnTo>
                    <a:pt x="302295" y="449130"/>
                  </a:lnTo>
                  <a:lnTo>
                    <a:pt x="279713" y="406331"/>
                  </a:lnTo>
                  <a:lnTo>
                    <a:pt x="266087" y="380175"/>
                  </a:lnTo>
                  <a:lnTo>
                    <a:pt x="240178" y="327196"/>
                  </a:lnTo>
                  <a:lnTo>
                    <a:pt x="221272" y="282705"/>
                  </a:lnTo>
                  <a:lnTo>
                    <a:pt x="207650" y="247508"/>
                  </a:lnTo>
                  <a:lnTo>
                    <a:pt x="200717" y="229958"/>
                  </a:lnTo>
                  <a:lnTo>
                    <a:pt x="181424" y="184706"/>
                  </a:lnTo>
                  <a:lnTo>
                    <a:pt x="161478" y="139643"/>
                  </a:lnTo>
                  <a:lnTo>
                    <a:pt x="142598" y="94272"/>
                  </a:lnTo>
                  <a:lnTo>
                    <a:pt x="126503" y="48095"/>
                  </a:lnTo>
                  <a:lnTo>
                    <a:pt x="114912" y="617"/>
                  </a:lnTo>
                  <a:lnTo>
                    <a:pt x="90347" y="0"/>
                  </a:lnTo>
                  <a:close/>
                </a:path>
              </a:pathLst>
            </a:custGeom>
            <a:solidFill>
              <a:srgbClr val="14BA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13445540" y="3756342"/>
              <a:ext cx="502920" cy="913130"/>
            </a:xfrm>
            <a:custGeom>
              <a:avLst/>
              <a:gdLst/>
              <a:ahLst/>
              <a:cxnLst/>
              <a:rect l="l" t="t" r="r" b="b"/>
              <a:pathLst>
                <a:path w="502919" h="913129">
                  <a:moveTo>
                    <a:pt x="305368" y="0"/>
                  </a:moveTo>
                  <a:lnTo>
                    <a:pt x="271443" y="23462"/>
                  </a:lnTo>
                  <a:lnTo>
                    <a:pt x="259797" y="64308"/>
                  </a:lnTo>
                  <a:lnTo>
                    <a:pt x="259411" y="78664"/>
                  </a:lnTo>
                  <a:lnTo>
                    <a:pt x="259693" y="93027"/>
                  </a:lnTo>
                  <a:lnTo>
                    <a:pt x="265887" y="314548"/>
                  </a:lnTo>
                  <a:lnTo>
                    <a:pt x="265810" y="321759"/>
                  </a:lnTo>
                  <a:lnTo>
                    <a:pt x="261389" y="326505"/>
                  </a:lnTo>
                  <a:lnTo>
                    <a:pt x="254503" y="330343"/>
                  </a:lnTo>
                  <a:lnTo>
                    <a:pt x="246349" y="330006"/>
                  </a:lnTo>
                  <a:lnTo>
                    <a:pt x="212343" y="300986"/>
                  </a:lnTo>
                  <a:lnTo>
                    <a:pt x="188893" y="250738"/>
                  </a:lnTo>
                  <a:lnTo>
                    <a:pt x="179508" y="208417"/>
                  </a:lnTo>
                  <a:lnTo>
                    <a:pt x="176141" y="193461"/>
                  </a:lnTo>
                  <a:lnTo>
                    <a:pt x="152259" y="155932"/>
                  </a:lnTo>
                  <a:lnTo>
                    <a:pt x="123454" y="149861"/>
                  </a:lnTo>
                  <a:lnTo>
                    <a:pt x="110844" y="156639"/>
                  </a:lnTo>
                  <a:lnTo>
                    <a:pt x="105606" y="163801"/>
                  </a:lnTo>
                  <a:lnTo>
                    <a:pt x="102471" y="172180"/>
                  </a:lnTo>
                  <a:lnTo>
                    <a:pt x="100944" y="181232"/>
                  </a:lnTo>
                  <a:lnTo>
                    <a:pt x="100530" y="190416"/>
                  </a:lnTo>
                  <a:lnTo>
                    <a:pt x="106031" y="238088"/>
                  </a:lnTo>
                  <a:lnTo>
                    <a:pt x="120570" y="283766"/>
                  </a:lnTo>
                  <a:lnTo>
                    <a:pt x="140904" y="328245"/>
                  </a:lnTo>
                  <a:lnTo>
                    <a:pt x="163790" y="372319"/>
                  </a:lnTo>
                  <a:lnTo>
                    <a:pt x="185984" y="416784"/>
                  </a:lnTo>
                  <a:lnTo>
                    <a:pt x="204243" y="462435"/>
                  </a:lnTo>
                  <a:lnTo>
                    <a:pt x="212800" y="499409"/>
                  </a:lnTo>
                  <a:lnTo>
                    <a:pt x="213821" y="537247"/>
                  </a:lnTo>
                  <a:lnTo>
                    <a:pt x="205054" y="572493"/>
                  </a:lnTo>
                  <a:lnTo>
                    <a:pt x="184249" y="601692"/>
                  </a:lnTo>
                  <a:lnTo>
                    <a:pt x="174931" y="608576"/>
                  </a:lnTo>
                  <a:lnTo>
                    <a:pt x="164368" y="613259"/>
                  </a:lnTo>
                  <a:lnTo>
                    <a:pt x="153375" y="614740"/>
                  </a:lnTo>
                  <a:lnTo>
                    <a:pt x="142771" y="612017"/>
                  </a:lnTo>
                  <a:lnTo>
                    <a:pt x="118299" y="575415"/>
                  </a:lnTo>
                  <a:lnTo>
                    <a:pt x="107807" y="526058"/>
                  </a:lnTo>
                  <a:lnTo>
                    <a:pt x="102144" y="501389"/>
                  </a:lnTo>
                  <a:lnTo>
                    <a:pt x="91204" y="477930"/>
                  </a:lnTo>
                  <a:lnTo>
                    <a:pt x="74135" y="458553"/>
                  </a:lnTo>
                  <a:lnTo>
                    <a:pt x="52964" y="447392"/>
                  </a:lnTo>
                  <a:lnTo>
                    <a:pt x="29720" y="448581"/>
                  </a:lnTo>
                  <a:lnTo>
                    <a:pt x="11298" y="462554"/>
                  </a:lnTo>
                  <a:lnTo>
                    <a:pt x="1898" y="484419"/>
                  </a:lnTo>
                  <a:lnTo>
                    <a:pt x="0" y="510143"/>
                  </a:lnTo>
                  <a:lnTo>
                    <a:pt x="4081" y="535692"/>
                  </a:lnTo>
                  <a:lnTo>
                    <a:pt x="23810" y="586228"/>
                  </a:lnTo>
                  <a:lnTo>
                    <a:pt x="53704" y="631503"/>
                  </a:lnTo>
                  <a:lnTo>
                    <a:pt x="88141" y="668941"/>
                  </a:lnTo>
                  <a:lnTo>
                    <a:pt x="104893" y="687956"/>
                  </a:lnTo>
                  <a:lnTo>
                    <a:pt x="119502" y="708561"/>
                  </a:lnTo>
                  <a:lnTo>
                    <a:pt x="138163" y="754878"/>
                  </a:lnTo>
                  <a:lnTo>
                    <a:pt x="144180" y="804914"/>
                  </a:lnTo>
                  <a:lnTo>
                    <a:pt x="141625" y="856623"/>
                  </a:lnTo>
                  <a:lnTo>
                    <a:pt x="134567" y="907960"/>
                  </a:lnTo>
                  <a:lnTo>
                    <a:pt x="153308" y="911909"/>
                  </a:lnTo>
                  <a:lnTo>
                    <a:pt x="201324" y="896400"/>
                  </a:lnTo>
                  <a:lnTo>
                    <a:pt x="205804" y="861051"/>
                  </a:lnTo>
                  <a:lnTo>
                    <a:pt x="206456" y="853760"/>
                  </a:lnTo>
                  <a:lnTo>
                    <a:pt x="224756" y="804695"/>
                  </a:lnTo>
                  <a:lnTo>
                    <a:pt x="251402" y="774972"/>
                  </a:lnTo>
                  <a:lnTo>
                    <a:pt x="305215" y="759181"/>
                  </a:lnTo>
                  <a:lnTo>
                    <a:pt x="332721" y="758756"/>
                  </a:lnTo>
                  <a:lnTo>
                    <a:pt x="360356" y="758997"/>
                  </a:lnTo>
                  <a:lnTo>
                    <a:pt x="387804" y="757131"/>
                  </a:lnTo>
                  <a:lnTo>
                    <a:pt x="428346" y="744155"/>
                  </a:lnTo>
                  <a:lnTo>
                    <a:pt x="463200" y="719299"/>
                  </a:lnTo>
                  <a:lnTo>
                    <a:pt x="489087" y="685766"/>
                  </a:lnTo>
                  <a:lnTo>
                    <a:pt x="502729" y="646760"/>
                  </a:lnTo>
                  <a:lnTo>
                    <a:pt x="500849" y="605486"/>
                  </a:lnTo>
                  <a:lnTo>
                    <a:pt x="472739" y="569621"/>
                  </a:lnTo>
                  <a:lnTo>
                    <a:pt x="455580" y="566472"/>
                  </a:lnTo>
                  <a:lnTo>
                    <a:pt x="437677" y="568729"/>
                  </a:lnTo>
                  <a:lnTo>
                    <a:pt x="393486" y="597958"/>
                  </a:lnTo>
                  <a:lnTo>
                    <a:pt x="369582" y="624736"/>
                  </a:lnTo>
                  <a:lnTo>
                    <a:pt x="351992" y="643113"/>
                  </a:lnTo>
                  <a:lnTo>
                    <a:pt x="313476" y="676311"/>
                  </a:lnTo>
                  <a:lnTo>
                    <a:pt x="271105" y="701159"/>
                  </a:lnTo>
                  <a:lnTo>
                    <a:pt x="259977" y="702016"/>
                  </a:lnTo>
                  <a:lnTo>
                    <a:pt x="249835" y="698058"/>
                  </a:lnTo>
                  <a:lnTo>
                    <a:pt x="245113" y="694583"/>
                  </a:lnTo>
                  <a:lnTo>
                    <a:pt x="242134" y="689210"/>
                  </a:lnTo>
                  <a:lnTo>
                    <a:pt x="240113" y="683708"/>
                  </a:lnTo>
                  <a:lnTo>
                    <a:pt x="236595" y="655787"/>
                  </a:lnTo>
                  <a:lnTo>
                    <a:pt x="244098" y="628186"/>
                  </a:lnTo>
                  <a:lnTo>
                    <a:pt x="278961" y="579428"/>
                  </a:lnTo>
                  <a:lnTo>
                    <a:pt x="309463" y="551494"/>
                  </a:lnTo>
                  <a:lnTo>
                    <a:pt x="341710" y="525507"/>
                  </a:lnTo>
                  <a:lnTo>
                    <a:pt x="374470" y="500072"/>
                  </a:lnTo>
                  <a:lnTo>
                    <a:pt x="406515" y="473794"/>
                  </a:lnTo>
                  <a:lnTo>
                    <a:pt x="436701" y="445013"/>
                  </a:lnTo>
                  <a:lnTo>
                    <a:pt x="463314" y="412961"/>
                  </a:lnTo>
                  <a:lnTo>
                    <a:pt x="484258" y="377569"/>
                  </a:lnTo>
                  <a:lnTo>
                    <a:pt x="497439" y="338769"/>
                  </a:lnTo>
                  <a:lnTo>
                    <a:pt x="499502" y="316491"/>
                  </a:lnTo>
                  <a:lnTo>
                    <a:pt x="497685" y="305695"/>
                  </a:lnTo>
                  <a:lnTo>
                    <a:pt x="493130" y="295819"/>
                  </a:lnTo>
                  <a:lnTo>
                    <a:pt x="477800" y="283504"/>
                  </a:lnTo>
                  <a:lnTo>
                    <a:pt x="457819" y="280831"/>
                  </a:lnTo>
                  <a:lnTo>
                    <a:pt x="437107" y="286378"/>
                  </a:lnTo>
                  <a:lnTo>
                    <a:pt x="419583" y="298721"/>
                  </a:lnTo>
                  <a:lnTo>
                    <a:pt x="407007" y="315387"/>
                  </a:lnTo>
                  <a:lnTo>
                    <a:pt x="397474" y="334127"/>
                  </a:lnTo>
                  <a:lnTo>
                    <a:pt x="389411" y="353860"/>
                  </a:lnTo>
                  <a:lnTo>
                    <a:pt x="381243" y="373509"/>
                  </a:lnTo>
                  <a:lnTo>
                    <a:pt x="361790" y="407690"/>
                  </a:lnTo>
                  <a:lnTo>
                    <a:pt x="336509" y="437807"/>
                  </a:lnTo>
                  <a:lnTo>
                    <a:pt x="320084" y="445094"/>
                  </a:lnTo>
                  <a:lnTo>
                    <a:pt x="314800" y="440608"/>
                  </a:lnTo>
                  <a:lnTo>
                    <a:pt x="310905" y="436039"/>
                  </a:lnTo>
                  <a:lnTo>
                    <a:pt x="296544" y="412741"/>
                  </a:lnTo>
                  <a:lnTo>
                    <a:pt x="289007" y="386280"/>
                  </a:lnTo>
                  <a:lnTo>
                    <a:pt x="287400" y="358298"/>
                  </a:lnTo>
                  <a:lnTo>
                    <a:pt x="290828" y="330435"/>
                  </a:lnTo>
                  <a:lnTo>
                    <a:pt x="298053" y="303641"/>
                  </a:lnTo>
                  <a:lnTo>
                    <a:pt x="307610" y="277535"/>
                  </a:lnTo>
                  <a:lnTo>
                    <a:pt x="318251" y="251747"/>
                  </a:lnTo>
                  <a:lnTo>
                    <a:pt x="328731" y="225907"/>
                  </a:lnTo>
                  <a:lnTo>
                    <a:pt x="348498" y="162821"/>
                  </a:lnTo>
                  <a:lnTo>
                    <a:pt x="360215" y="97749"/>
                  </a:lnTo>
                  <a:lnTo>
                    <a:pt x="361853" y="65229"/>
                  </a:lnTo>
                  <a:lnTo>
                    <a:pt x="359995" y="49232"/>
                  </a:lnTo>
                  <a:lnTo>
                    <a:pt x="355362" y="33865"/>
                  </a:lnTo>
                  <a:lnTo>
                    <a:pt x="347043" y="19816"/>
                  </a:lnTo>
                  <a:lnTo>
                    <a:pt x="335279" y="8521"/>
                  </a:lnTo>
                  <a:lnTo>
                    <a:pt x="321057" y="1432"/>
                  </a:lnTo>
                  <a:lnTo>
                    <a:pt x="305368" y="0"/>
                  </a:lnTo>
                  <a:close/>
                </a:path>
              </a:pathLst>
            </a:custGeom>
            <a:solidFill>
              <a:srgbClr val="39BA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0" y="3306243"/>
              <a:ext cx="661035" cy="1307465"/>
            </a:xfrm>
            <a:custGeom>
              <a:avLst/>
              <a:gdLst/>
              <a:ahLst/>
              <a:cxnLst/>
              <a:rect l="l" t="t" r="r" b="b"/>
              <a:pathLst>
                <a:path w="661035" h="1307464">
                  <a:moveTo>
                    <a:pt x="376199" y="0"/>
                  </a:moveTo>
                  <a:lnTo>
                    <a:pt x="340635" y="17622"/>
                  </a:lnTo>
                  <a:lnTo>
                    <a:pt x="318533" y="52163"/>
                  </a:lnTo>
                  <a:lnTo>
                    <a:pt x="310925" y="92109"/>
                  </a:lnTo>
                  <a:lnTo>
                    <a:pt x="310373" y="112668"/>
                  </a:lnTo>
                  <a:lnTo>
                    <a:pt x="310773" y="133234"/>
                  </a:lnTo>
                  <a:lnTo>
                    <a:pt x="319390" y="441234"/>
                  </a:lnTo>
                  <a:lnTo>
                    <a:pt x="319424" y="448322"/>
                  </a:lnTo>
                  <a:lnTo>
                    <a:pt x="318770" y="455370"/>
                  </a:lnTo>
                  <a:lnTo>
                    <a:pt x="316881" y="461951"/>
                  </a:lnTo>
                  <a:lnTo>
                    <a:pt x="313208" y="467636"/>
                  </a:lnTo>
                  <a:lnTo>
                    <a:pt x="303340" y="473135"/>
                  </a:lnTo>
                  <a:lnTo>
                    <a:pt x="291662" y="472653"/>
                  </a:lnTo>
                  <a:lnTo>
                    <a:pt x="242957" y="431093"/>
                  </a:lnTo>
                  <a:lnTo>
                    <a:pt x="223352" y="396719"/>
                  </a:lnTo>
                  <a:lnTo>
                    <a:pt x="209369" y="359126"/>
                  </a:lnTo>
                  <a:lnTo>
                    <a:pt x="199944" y="320092"/>
                  </a:lnTo>
                  <a:lnTo>
                    <a:pt x="195930" y="298508"/>
                  </a:lnTo>
                  <a:lnTo>
                    <a:pt x="191108" y="277086"/>
                  </a:lnTo>
                  <a:lnTo>
                    <a:pt x="173212" y="238117"/>
                  </a:lnTo>
                  <a:lnTo>
                    <a:pt x="136566" y="214911"/>
                  </a:lnTo>
                  <a:lnTo>
                    <a:pt x="115647" y="214641"/>
                  </a:lnTo>
                  <a:lnTo>
                    <a:pt x="97585" y="224346"/>
                  </a:lnTo>
                  <a:lnTo>
                    <a:pt x="90084" y="234606"/>
                  </a:lnTo>
                  <a:lnTo>
                    <a:pt x="85595" y="246607"/>
                  </a:lnTo>
                  <a:lnTo>
                    <a:pt x="83410" y="259572"/>
                  </a:lnTo>
                  <a:lnTo>
                    <a:pt x="82821" y="272728"/>
                  </a:lnTo>
                  <a:lnTo>
                    <a:pt x="86404" y="318620"/>
                  </a:lnTo>
                  <a:lnTo>
                    <a:pt x="96428" y="363075"/>
                  </a:lnTo>
                  <a:lnTo>
                    <a:pt x="111518" y="406428"/>
                  </a:lnTo>
                  <a:lnTo>
                    <a:pt x="130297" y="449018"/>
                  </a:lnTo>
                  <a:lnTo>
                    <a:pt x="151388" y="491182"/>
                  </a:lnTo>
                  <a:lnTo>
                    <a:pt x="173416" y="533258"/>
                  </a:lnTo>
                  <a:lnTo>
                    <a:pt x="195004" y="575581"/>
                  </a:lnTo>
                  <a:lnTo>
                    <a:pt x="214777" y="618491"/>
                  </a:lnTo>
                  <a:lnTo>
                    <a:pt x="231357" y="662325"/>
                  </a:lnTo>
                  <a:lnTo>
                    <a:pt x="243613" y="715279"/>
                  </a:lnTo>
                  <a:lnTo>
                    <a:pt x="245075" y="769474"/>
                  </a:lnTo>
                  <a:lnTo>
                    <a:pt x="232521" y="819957"/>
                  </a:lnTo>
                  <a:lnTo>
                    <a:pt x="202728" y="861778"/>
                  </a:lnTo>
                  <a:lnTo>
                    <a:pt x="189377" y="871637"/>
                  </a:lnTo>
                  <a:lnTo>
                    <a:pt x="174245" y="878345"/>
                  </a:lnTo>
                  <a:lnTo>
                    <a:pt x="158499" y="880466"/>
                  </a:lnTo>
                  <a:lnTo>
                    <a:pt x="143306" y="876565"/>
                  </a:lnTo>
                  <a:lnTo>
                    <a:pt x="108261" y="824142"/>
                  </a:lnTo>
                  <a:lnTo>
                    <a:pt x="93233" y="753452"/>
                  </a:lnTo>
                  <a:lnTo>
                    <a:pt x="85120" y="718117"/>
                  </a:lnTo>
                  <a:lnTo>
                    <a:pt x="69455" y="684516"/>
                  </a:lnTo>
                  <a:lnTo>
                    <a:pt x="45009" y="656763"/>
                  </a:lnTo>
                  <a:lnTo>
                    <a:pt x="14687" y="640779"/>
                  </a:lnTo>
                  <a:lnTo>
                    <a:pt x="0" y="641531"/>
                  </a:lnTo>
                  <a:lnTo>
                    <a:pt x="0" y="883165"/>
                  </a:lnTo>
                  <a:lnTo>
                    <a:pt x="15751" y="904473"/>
                  </a:lnTo>
                  <a:lnTo>
                    <a:pt x="39979" y="931642"/>
                  </a:lnTo>
                  <a:lnTo>
                    <a:pt x="65072" y="958097"/>
                  </a:lnTo>
                  <a:lnTo>
                    <a:pt x="89064" y="985332"/>
                  </a:lnTo>
                  <a:lnTo>
                    <a:pt x="109990" y="1014841"/>
                  </a:lnTo>
                  <a:lnTo>
                    <a:pt x="130107" y="1058329"/>
                  </a:lnTo>
                  <a:lnTo>
                    <a:pt x="141311" y="1104618"/>
                  </a:lnTo>
                  <a:lnTo>
                    <a:pt x="145332" y="1152842"/>
                  </a:lnTo>
                  <a:lnTo>
                    <a:pt x="143897" y="1202130"/>
                  </a:lnTo>
                  <a:lnTo>
                    <a:pt x="138733" y="1251616"/>
                  </a:lnTo>
                  <a:lnTo>
                    <a:pt x="131569" y="1300430"/>
                  </a:lnTo>
                  <a:lnTo>
                    <a:pt x="158408" y="1306083"/>
                  </a:lnTo>
                  <a:lnTo>
                    <a:pt x="209905" y="1300749"/>
                  </a:lnTo>
                  <a:lnTo>
                    <a:pt x="233223" y="1259073"/>
                  </a:lnTo>
                  <a:lnTo>
                    <a:pt x="233591" y="1233242"/>
                  </a:lnTo>
                  <a:lnTo>
                    <a:pt x="234524" y="1222802"/>
                  </a:lnTo>
                  <a:lnTo>
                    <a:pt x="251072" y="1172179"/>
                  </a:lnTo>
                  <a:lnTo>
                    <a:pt x="272562" y="1134306"/>
                  </a:lnTo>
                  <a:lnTo>
                    <a:pt x="310995" y="1102781"/>
                  </a:lnTo>
                  <a:lnTo>
                    <a:pt x="375975" y="1087339"/>
                  </a:lnTo>
                  <a:lnTo>
                    <a:pt x="415372" y="1086733"/>
                  </a:lnTo>
                  <a:lnTo>
                    <a:pt x="454951" y="1087078"/>
                  </a:lnTo>
                  <a:lnTo>
                    <a:pt x="494256" y="1084405"/>
                  </a:lnTo>
                  <a:lnTo>
                    <a:pt x="536359" y="1073068"/>
                  </a:lnTo>
                  <a:lnTo>
                    <a:pt x="574989" y="1052380"/>
                  </a:lnTo>
                  <a:lnTo>
                    <a:pt x="608436" y="1024014"/>
                  </a:lnTo>
                  <a:lnTo>
                    <a:pt x="634989" y="989642"/>
                  </a:lnTo>
                  <a:lnTo>
                    <a:pt x="652936" y="950935"/>
                  </a:lnTo>
                  <a:lnTo>
                    <a:pt x="660566" y="909567"/>
                  </a:lnTo>
                  <a:lnTo>
                    <a:pt x="656167" y="867209"/>
                  </a:lnTo>
                  <a:lnTo>
                    <a:pt x="636670" y="829254"/>
                  </a:lnTo>
                  <a:lnTo>
                    <a:pt x="591334" y="811334"/>
                  </a:lnTo>
                  <a:lnTo>
                    <a:pt x="565692" y="814569"/>
                  </a:lnTo>
                  <a:lnTo>
                    <a:pt x="520965" y="838976"/>
                  </a:lnTo>
                  <a:lnTo>
                    <a:pt x="485110" y="875454"/>
                  </a:lnTo>
                  <a:lnTo>
                    <a:pt x="468163" y="894775"/>
                  </a:lnTo>
                  <a:lnTo>
                    <a:pt x="442970" y="921097"/>
                  </a:lnTo>
                  <a:lnTo>
                    <a:pt x="387808" y="968650"/>
                  </a:lnTo>
                  <a:lnTo>
                    <a:pt x="343178" y="998259"/>
                  </a:lnTo>
                  <a:lnTo>
                    <a:pt x="311184" y="1005464"/>
                  </a:lnTo>
                  <a:lnTo>
                    <a:pt x="296659" y="999794"/>
                  </a:lnTo>
                  <a:lnTo>
                    <a:pt x="289892" y="994823"/>
                  </a:lnTo>
                  <a:lnTo>
                    <a:pt x="285625" y="987122"/>
                  </a:lnTo>
                  <a:lnTo>
                    <a:pt x="282735" y="979238"/>
                  </a:lnTo>
                  <a:lnTo>
                    <a:pt x="277695" y="939250"/>
                  </a:lnTo>
                  <a:lnTo>
                    <a:pt x="288439" y="899719"/>
                  </a:lnTo>
                  <a:lnTo>
                    <a:pt x="310239" y="862610"/>
                  </a:lnTo>
                  <a:lnTo>
                    <a:pt x="338368" y="829886"/>
                  </a:lnTo>
                  <a:lnTo>
                    <a:pt x="373060" y="797594"/>
                  </a:lnTo>
                  <a:lnTo>
                    <a:pt x="409578" y="767343"/>
                  </a:lnTo>
                  <a:lnTo>
                    <a:pt x="484477" y="708864"/>
                  </a:lnTo>
                  <a:lnTo>
                    <a:pt x="521053" y="678590"/>
                  </a:lnTo>
                  <a:lnTo>
                    <a:pt x="555957" y="645986"/>
                  </a:lnTo>
                  <a:lnTo>
                    <a:pt x="587969" y="610397"/>
                  </a:lnTo>
                  <a:lnTo>
                    <a:pt x="615553" y="571772"/>
                  </a:lnTo>
                  <a:lnTo>
                    <a:pt x="637171" y="530061"/>
                  </a:lnTo>
                  <a:lnTo>
                    <a:pt x="651286" y="485213"/>
                  </a:lnTo>
                  <a:lnTo>
                    <a:pt x="654239" y="453298"/>
                  </a:lnTo>
                  <a:lnTo>
                    <a:pt x="651636" y="437834"/>
                  </a:lnTo>
                  <a:lnTo>
                    <a:pt x="645109" y="423693"/>
                  </a:lnTo>
                  <a:lnTo>
                    <a:pt x="623156" y="406051"/>
                  </a:lnTo>
                  <a:lnTo>
                    <a:pt x="594539" y="402222"/>
                  </a:lnTo>
                  <a:lnTo>
                    <a:pt x="564873" y="410166"/>
                  </a:lnTo>
                  <a:lnTo>
                    <a:pt x="539771" y="427848"/>
                  </a:lnTo>
                  <a:lnTo>
                    <a:pt x="521760" y="451718"/>
                  </a:lnTo>
                  <a:lnTo>
                    <a:pt x="508109" y="478558"/>
                  </a:lnTo>
                  <a:lnTo>
                    <a:pt x="496563" y="506822"/>
                  </a:lnTo>
                  <a:lnTo>
                    <a:pt x="484865" y="534965"/>
                  </a:lnTo>
                  <a:lnTo>
                    <a:pt x="457009" y="583917"/>
                  </a:lnTo>
                  <a:lnTo>
                    <a:pt x="420792" y="627052"/>
                  </a:lnTo>
                  <a:lnTo>
                    <a:pt x="405792" y="636367"/>
                  </a:lnTo>
                  <a:lnTo>
                    <a:pt x="399592" y="635909"/>
                  </a:lnTo>
                  <a:lnTo>
                    <a:pt x="363552" y="591149"/>
                  </a:lnTo>
                  <a:lnTo>
                    <a:pt x="352759" y="553251"/>
                  </a:lnTo>
                  <a:lnTo>
                    <a:pt x="350458" y="513174"/>
                  </a:lnTo>
                  <a:lnTo>
                    <a:pt x="355366" y="473268"/>
                  </a:lnTo>
                  <a:lnTo>
                    <a:pt x="365715" y="434893"/>
                  </a:lnTo>
                  <a:lnTo>
                    <a:pt x="379403" y="397502"/>
                  </a:lnTo>
                  <a:lnTo>
                    <a:pt x="394642" y="360567"/>
                  </a:lnTo>
                  <a:lnTo>
                    <a:pt x="409645" y="323562"/>
                  </a:lnTo>
                  <a:lnTo>
                    <a:pt x="425226" y="278827"/>
                  </a:lnTo>
                  <a:lnTo>
                    <a:pt x="437967" y="233203"/>
                  </a:lnTo>
                  <a:lnTo>
                    <a:pt x="447822" y="186869"/>
                  </a:lnTo>
                  <a:lnTo>
                    <a:pt x="454746" y="140007"/>
                  </a:lnTo>
                  <a:lnTo>
                    <a:pt x="457091" y="93429"/>
                  </a:lnTo>
                  <a:lnTo>
                    <a:pt x="454429" y="70513"/>
                  </a:lnTo>
                  <a:lnTo>
                    <a:pt x="447796" y="48499"/>
                  </a:lnTo>
                  <a:lnTo>
                    <a:pt x="435883" y="28380"/>
                  </a:lnTo>
                  <a:lnTo>
                    <a:pt x="419035" y="12203"/>
                  </a:lnTo>
                  <a:lnTo>
                    <a:pt x="398667" y="2050"/>
                  </a:lnTo>
                  <a:lnTo>
                    <a:pt x="376199" y="0"/>
                  </a:lnTo>
                  <a:close/>
                </a:path>
              </a:pathLst>
            </a:custGeom>
            <a:solidFill>
              <a:srgbClr val="1B35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11894591" y="3813713"/>
              <a:ext cx="438150" cy="798195"/>
            </a:xfrm>
            <a:custGeom>
              <a:avLst/>
              <a:gdLst/>
              <a:ahLst/>
              <a:cxnLst/>
              <a:rect l="l" t="t" r="r" b="b"/>
              <a:pathLst>
                <a:path w="438150" h="798195">
                  <a:moveTo>
                    <a:pt x="267013" y="0"/>
                  </a:moveTo>
                  <a:lnTo>
                    <a:pt x="231806" y="31844"/>
                  </a:lnTo>
                  <a:lnTo>
                    <a:pt x="226824" y="68786"/>
                  </a:lnTo>
                  <a:lnTo>
                    <a:pt x="227071" y="81342"/>
                  </a:lnTo>
                  <a:lnTo>
                    <a:pt x="232491" y="275038"/>
                  </a:lnTo>
                  <a:lnTo>
                    <a:pt x="232420" y="281345"/>
                  </a:lnTo>
                  <a:lnTo>
                    <a:pt x="228555" y="285494"/>
                  </a:lnTo>
                  <a:lnTo>
                    <a:pt x="222531" y="288850"/>
                  </a:lnTo>
                  <a:lnTo>
                    <a:pt x="215402" y="288554"/>
                  </a:lnTo>
                  <a:lnTo>
                    <a:pt x="185670" y="263181"/>
                  </a:lnTo>
                  <a:lnTo>
                    <a:pt x="165163" y="219247"/>
                  </a:lnTo>
                  <a:lnTo>
                    <a:pt x="156958" y="182238"/>
                  </a:lnTo>
                  <a:lnTo>
                    <a:pt x="154015" y="169159"/>
                  </a:lnTo>
                  <a:lnTo>
                    <a:pt x="133132" y="136349"/>
                  </a:lnTo>
                  <a:lnTo>
                    <a:pt x="107944" y="131038"/>
                  </a:lnTo>
                  <a:lnTo>
                    <a:pt x="96916" y="136963"/>
                  </a:lnTo>
                  <a:lnTo>
                    <a:pt x="92340" y="143228"/>
                  </a:lnTo>
                  <a:lnTo>
                    <a:pt x="89599" y="150554"/>
                  </a:lnTo>
                  <a:lnTo>
                    <a:pt x="88264" y="158470"/>
                  </a:lnTo>
                  <a:lnTo>
                    <a:pt x="87903" y="166503"/>
                  </a:lnTo>
                  <a:lnTo>
                    <a:pt x="94712" y="216292"/>
                  </a:lnTo>
                  <a:lnTo>
                    <a:pt x="112085" y="263769"/>
                  </a:lnTo>
                  <a:lnTo>
                    <a:pt x="135121" y="310137"/>
                  </a:lnTo>
                  <a:lnTo>
                    <a:pt x="158921" y="356597"/>
                  </a:lnTo>
                  <a:lnTo>
                    <a:pt x="178584" y="404349"/>
                  </a:lnTo>
                  <a:lnTo>
                    <a:pt x="186068" y="436678"/>
                  </a:lnTo>
                  <a:lnTo>
                    <a:pt x="186962" y="469763"/>
                  </a:lnTo>
                  <a:lnTo>
                    <a:pt x="179298" y="500583"/>
                  </a:lnTo>
                  <a:lnTo>
                    <a:pt x="161107" y="526117"/>
                  </a:lnTo>
                  <a:lnTo>
                    <a:pt x="152958" y="532134"/>
                  </a:lnTo>
                  <a:lnTo>
                    <a:pt x="143721" y="536228"/>
                  </a:lnTo>
                  <a:lnTo>
                    <a:pt x="134109" y="537524"/>
                  </a:lnTo>
                  <a:lnTo>
                    <a:pt x="124836" y="535142"/>
                  </a:lnTo>
                  <a:lnTo>
                    <a:pt x="103437" y="503139"/>
                  </a:lnTo>
                  <a:lnTo>
                    <a:pt x="94262" y="459984"/>
                  </a:lnTo>
                  <a:lnTo>
                    <a:pt x="89310" y="438415"/>
                  </a:lnTo>
                  <a:lnTo>
                    <a:pt x="79745" y="417900"/>
                  </a:lnTo>
                  <a:lnTo>
                    <a:pt x="64820" y="400956"/>
                  </a:lnTo>
                  <a:lnTo>
                    <a:pt x="46308" y="391197"/>
                  </a:lnTo>
                  <a:lnTo>
                    <a:pt x="25981" y="392239"/>
                  </a:lnTo>
                  <a:lnTo>
                    <a:pt x="9874" y="404454"/>
                  </a:lnTo>
                  <a:lnTo>
                    <a:pt x="1657" y="423570"/>
                  </a:lnTo>
                  <a:lnTo>
                    <a:pt x="0" y="446062"/>
                  </a:lnTo>
                  <a:lnTo>
                    <a:pt x="3570" y="468404"/>
                  </a:lnTo>
                  <a:lnTo>
                    <a:pt x="20817" y="512593"/>
                  </a:lnTo>
                  <a:lnTo>
                    <a:pt x="46957" y="552182"/>
                  </a:lnTo>
                  <a:lnTo>
                    <a:pt x="77067" y="584919"/>
                  </a:lnTo>
                  <a:lnTo>
                    <a:pt x="91714" y="601545"/>
                  </a:lnTo>
                  <a:lnTo>
                    <a:pt x="104487" y="619558"/>
                  </a:lnTo>
                  <a:lnTo>
                    <a:pt x="120804" y="660057"/>
                  </a:lnTo>
                  <a:lnTo>
                    <a:pt x="126066" y="703809"/>
                  </a:lnTo>
                  <a:lnTo>
                    <a:pt x="123833" y="749023"/>
                  </a:lnTo>
                  <a:lnTo>
                    <a:pt x="117667" y="793910"/>
                  </a:lnTo>
                  <a:lnTo>
                    <a:pt x="134051" y="797362"/>
                  </a:lnTo>
                  <a:lnTo>
                    <a:pt x="176037" y="783804"/>
                  </a:lnTo>
                  <a:lnTo>
                    <a:pt x="179949" y="752893"/>
                  </a:lnTo>
                  <a:lnTo>
                    <a:pt x="180520" y="746520"/>
                  </a:lnTo>
                  <a:lnTo>
                    <a:pt x="196523" y="703617"/>
                  </a:lnTo>
                  <a:lnTo>
                    <a:pt x="227206" y="673248"/>
                  </a:lnTo>
                  <a:lnTo>
                    <a:pt x="266874" y="663821"/>
                  </a:lnTo>
                  <a:lnTo>
                    <a:pt x="290926" y="663451"/>
                  </a:lnTo>
                  <a:lnTo>
                    <a:pt x="315091" y="663661"/>
                  </a:lnTo>
                  <a:lnTo>
                    <a:pt x="339088" y="662029"/>
                  </a:lnTo>
                  <a:lnTo>
                    <a:pt x="382734" y="646115"/>
                  </a:lnTo>
                  <a:lnTo>
                    <a:pt x="417491" y="615062"/>
                  </a:lnTo>
                  <a:lnTo>
                    <a:pt x="437756" y="574344"/>
                  </a:lnTo>
                  <a:lnTo>
                    <a:pt x="437931" y="529433"/>
                  </a:lnTo>
                  <a:lnTo>
                    <a:pt x="436007" y="523106"/>
                  </a:lnTo>
                  <a:lnTo>
                    <a:pt x="398354" y="495321"/>
                  </a:lnTo>
                  <a:lnTo>
                    <a:pt x="382700" y="497296"/>
                  </a:lnTo>
                  <a:lnTo>
                    <a:pt x="344058" y="522853"/>
                  </a:lnTo>
                  <a:lnTo>
                    <a:pt x="323154" y="546265"/>
                  </a:lnTo>
                  <a:lnTo>
                    <a:pt x="307775" y="562330"/>
                  </a:lnTo>
                  <a:lnTo>
                    <a:pt x="274099" y="591360"/>
                  </a:lnTo>
                  <a:lnTo>
                    <a:pt x="237047" y="613087"/>
                  </a:lnTo>
                  <a:lnTo>
                    <a:pt x="227319" y="613836"/>
                  </a:lnTo>
                  <a:lnTo>
                    <a:pt x="218454" y="610374"/>
                  </a:lnTo>
                  <a:lnTo>
                    <a:pt x="214317" y="607342"/>
                  </a:lnTo>
                  <a:lnTo>
                    <a:pt x="211717" y="602637"/>
                  </a:lnTo>
                  <a:lnTo>
                    <a:pt x="209955" y="597826"/>
                  </a:lnTo>
                  <a:lnTo>
                    <a:pt x="206876" y="573413"/>
                  </a:lnTo>
                  <a:lnTo>
                    <a:pt x="213434" y="549278"/>
                  </a:lnTo>
                  <a:lnTo>
                    <a:pt x="243916" y="506643"/>
                  </a:lnTo>
                  <a:lnTo>
                    <a:pt x="298782" y="459499"/>
                  </a:lnTo>
                  <a:lnTo>
                    <a:pt x="327427" y="437257"/>
                  </a:lnTo>
                  <a:lnTo>
                    <a:pt x="355448" y="414278"/>
                  </a:lnTo>
                  <a:lnTo>
                    <a:pt x="405113" y="361089"/>
                  </a:lnTo>
                  <a:lnTo>
                    <a:pt x="434946" y="296221"/>
                  </a:lnTo>
                  <a:lnTo>
                    <a:pt x="436757" y="276738"/>
                  </a:lnTo>
                  <a:lnTo>
                    <a:pt x="435170" y="267297"/>
                  </a:lnTo>
                  <a:lnTo>
                    <a:pt x="431188" y="258661"/>
                  </a:lnTo>
                  <a:lnTo>
                    <a:pt x="417781" y="247893"/>
                  </a:lnTo>
                  <a:lnTo>
                    <a:pt x="400309" y="245557"/>
                  </a:lnTo>
                  <a:lnTo>
                    <a:pt x="382199" y="250408"/>
                  </a:lnTo>
                  <a:lnTo>
                    <a:pt x="366878" y="261203"/>
                  </a:lnTo>
                  <a:lnTo>
                    <a:pt x="355881" y="275775"/>
                  </a:lnTo>
                  <a:lnTo>
                    <a:pt x="347546" y="292161"/>
                  </a:lnTo>
                  <a:lnTo>
                    <a:pt x="333355" y="326599"/>
                  </a:lnTo>
                  <a:lnTo>
                    <a:pt x="325531" y="341926"/>
                  </a:lnTo>
                  <a:lnTo>
                    <a:pt x="294235" y="382818"/>
                  </a:lnTo>
                  <a:lnTo>
                    <a:pt x="279874" y="389183"/>
                  </a:lnTo>
                  <a:lnTo>
                    <a:pt x="275252" y="385264"/>
                  </a:lnTo>
                  <a:lnTo>
                    <a:pt x="271847" y="381275"/>
                  </a:lnTo>
                  <a:lnTo>
                    <a:pt x="259290" y="360897"/>
                  </a:lnTo>
                  <a:lnTo>
                    <a:pt x="252700" y="337759"/>
                  </a:lnTo>
                  <a:lnTo>
                    <a:pt x="251296" y="313291"/>
                  </a:lnTo>
                  <a:lnTo>
                    <a:pt x="254294" y="288928"/>
                  </a:lnTo>
                  <a:lnTo>
                    <a:pt x="260610" y="265501"/>
                  </a:lnTo>
                  <a:lnTo>
                    <a:pt x="268965" y="242676"/>
                  </a:lnTo>
                  <a:lnTo>
                    <a:pt x="278268" y="220129"/>
                  </a:lnTo>
                  <a:lnTo>
                    <a:pt x="287427" y="197537"/>
                  </a:lnTo>
                  <a:lnTo>
                    <a:pt x="304722" y="142370"/>
                  </a:lnTo>
                  <a:lnTo>
                    <a:pt x="314969" y="85473"/>
                  </a:lnTo>
                  <a:lnTo>
                    <a:pt x="316397" y="57036"/>
                  </a:lnTo>
                  <a:lnTo>
                    <a:pt x="314772" y="43048"/>
                  </a:lnTo>
                  <a:lnTo>
                    <a:pt x="310725" y="29610"/>
                  </a:lnTo>
                  <a:lnTo>
                    <a:pt x="303451" y="17327"/>
                  </a:lnTo>
                  <a:lnTo>
                    <a:pt x="293164" y="7451"/>
                  </a:lnTo>
                  <a:lnTo>
                    <a:pt x="280730" y="1252"/>
                  </a:lnTo>
                  <a:lnTo>
                    <a:pt x="267013" y="0"/>
                  </a:lnTo>
                  <a:close/>
                </a:path>
              </a:pathLst>
            </a:custGeom>
            <a:solidFill>
              <a:srgbClr val="39BA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14141356" y="3421385"/>
              <a:ext cx="688975" cy="1227455"/>
            </a:xfrm>
            <a:custGeom>
              <a:avLst/>
              <a:gdLst/>
              <a:ahLst/>
              <a:cxnLst/>
              <a:rect l="l" t="t" r="r" b="b"/>
              <a:pathLst>
                <a:path w="688975" h="1227454">
                  <a:moveTo>
                    <a:pt x="153051" y="13337"/>
                  </a:moveTo>
                  <a:lnTo>
                    <a:pt x="154987" y="59503"/>
                  </a:lnTo>
                  <a:lnTo>
                    <a:pt x="161006" y="111552"/>
                  </a:lnTo>
                  <a:lnTo>
                    <a:pt x="169399" y="163376"/>
                  </a:lnTo>
                  <a:lnTo>
                    <a:pt x="178542" y="210830"/>
                  </a:lnTo>
                  <a:lnTo>
                    <a:pt x="233779" y="480863"/>
                  </a:lnTo>
                  <a:lnTo>
                    <a:pt x="245396" y="533776"/>
                  </a:lnTo>
                  <a:lnTo>
                    <a:pt x="261469" y="585373"/>
                  </a:lnTo>
                  <a:lnTo>
                    <a:pt x="284597" y="634078"/>
                  </a:lnTo>
                  <a:lnTo>
                    <a:pt x="311494" y="681065"/>
                  </a:lnTo>
                  <a:lnTo>
                    <a:pt x="337498" y="728366"/>
                  </a:lnTo>
                  <a:lnTo>
                    <a:pt x="357947" y="778012"/>
                  </a:lnTo>
                  <a:lnTo>
                    <a:pt x="366086" y="810662"/>
                  </a:lnTo>
                  <a:lnTo>
                    <a:pt x="371034" y="843989"/>
                  </a:lnTo>
                  <a:lnTo>
                    <a:pt x="373726" y="876287"/>
                  </a:lnTo>
                  <a:lnTo>
                    <a:pt x="373843" y="877693"/>
                  </a:lnTo>
                  <a:lnTo>
                    <a:pt x="375566" y="911477"/>
                  </a:lnTo>
                  <a:lnTo>
                    <a:pt x="388181" y="1190239"/>
                  </a:lnTo>
                  <a:lnTo>
                    <a:pt x="392363" y="1202166"/>
                  </a:lnTo>
                  <a:lnTo>
                    <a:pt x="396626" y="1213256"/>
                  </a:lnTo>
                  <a:lnTo>
                    <a:pt x="402415" y="1223607"/>
                  </a:lnTo>
                  <a:lnTo>
                    <a:pt x="409618" y="1227422"/>
                  </a:lnTo>
                  <a:lnTo>
                    <a:pt x="418120" y="1218904"/>
                  </a:lnTo>
                  <a:lnTo>
                    <a:pt x="423441" y="1209034"/>
                  </a:lnTo>
                  <a:lnTo>
                    <a:pt x="396577" y="1209034"/>
                  </a:lnTo>
                  <a:lnTo>
                    <a:pt x="398838" y="1191494"/>
                  </a:lnTo>
                  <a:lnTo>
                    <a:pt x="404769" y="1139608"/>
                  </a:lnTo>
                  <a:lnTo>
                    <a:pt x="409647" y="1086422"/>
                  </a:lnTo>
                  <a:lnTo>
                    <a:pt x="413206" y="1033962"/>
                  </a:lnTo>
                  <a:lnTo>
                    <a:pt x="415468" y="981432"/>
                  </a:lnTo>
                  <a:lnTo>
                    <a:pt x="416310" y="932256"/>
                  </a:lnTo>
                  <a:lnTo>
                    <a:pt x="416330" y="925160"/>
                  </a:lnTo>
                  <a:lnTo>
                    <a:pt x="415921" y="884507"/>
                  </a:lnTo>
                  <a:lnTo>
                    <a:pt x="415838" y="876287"/>
                  </a:lnTo>
                  <a:lnTo>
                    <a:pt x="413832" y="824017"/>
                  </a:lnTo>
                  <a:lnTo>
                    <a:pt x="410265" y="771824"/>
                  </a:lnTo>
                  <a:lnTo>
                    <a:pt x="405107" y="720217"/>
                  </a:lnTo>
                  <a:lnTo>
                    <a:pt x="398147" y="667924"/>
                  </a:lnTo>
                  <a:lnTo>
                    <a:pt x="389443" y="616343"/>
                  </a:lnTo>
                  <a:lnTo>
                    <a:pt x="378938" y="565425"/>
                  </a:lnTo>
                  <a:lnTo>
                    <a:pt x="366520" y="514937"/>
                  </a:lnTo>
                  <a:lnTo>
                    <a:pt x="352131" y="464982"/>
                  </a:lnTo>
                  <a:lnTo>
                    <a:pt x="335713" y="415662"/>
                  </a:lnTo>
                  <a:lnTo>
                    <a:pt x="317208" y="367079"/>
                  </a:lnTo>
                  <a:lnTo>
                    <a:pt x="288334" y="298354"/>
                  </a:lnTo>
                  <a:lnTo>
                    <a:pt x="273604" y="264076"/>
                  </a:lnTo>
                  <a:lnTo>
                    <a:pt x="258998" y="229766"/>
                  </a:lnTo>
                  <a:lnTo>
                    <a:pt x="240014" y="179433"/>
                  </a:lnTo>
                  <a:lnTo>
                    <a:pt x="222055" y="128819"/>
                  </a:lnTo>
                  <a:lnTo>
                    <a:pt x="200988" y="79721"/>
                  </a:lnTo>
                  <a:lnTo>
                    <a:pt x="172679" y="33936"/>
                  </a:lnTo>
                  <a:lnTo>
                    <a:pt x="169405" y="29663"/>
                  </a:lnTo>
                  <a:lnTo>
                    <a:pt x="165989" y="25496"/>
                  </a:lnTo>
                  <a:lnTo>
                    <a:pt x="160965" y="19793"/>
                  </a:lnTo>
                  <a:lnTo>
                    <a:pt x="153051" y="13337"/>
                  </a:lnTo>
                  <a:close/>
                </a:path>
                <a:path w="688975" h="1227454">
                  <a:moveTo>
                    <a:pt x="688637" y="0"/>
                  </a:moveTo>
                  <a:lnTo>
                    <a:pt x="655443" y="37469"/>
                  </a:lnTo>
                  <a:lnTo>
                    <a:pt x="622716" y="75710"/>
                  </a:lnTo>
                  <a:lnTo>
                    <a:pt x="591218" y="114938"/>
                  </a:lnTo>
                  <a:lnTo>
                    <a:pt x="561710" y="155372"/>
                  </a:lnTo>
                  <a:lnTo>
                    <a:pt x="534955" y="197230"/>
                  </a:lnTo>
                  <a:lnTo>
                    <a:pt x="511713" y="240729"/>
                  </a:lnTo>
                  <a:lnTo>
                    <a:pt x="492747" y="286086"/>
                  </a:lnTo>
                  <a:lnTo>
                    <a:pt x="478818" y="333520"/>
                  </a:lnTo>
                  <a:lnTo>
                    <a:pt x="470387" y="383962"/>
                  </a:lnTo>
                  <a:lnTo>
                    <a:pt x="467307" y="434855"/>
                  </a:lnTo>
                  <a:lnTo>
                    <a:pt x="468190" y="480863"/>
                  </a:lnTo>
                  <a:lnTo>
                    <a:pt x="468291" y="486088"/>
                  </a:lnTo>
                  <a:lnTo>
                    <a:pt x="472051" y="537548"/>
                  </a:lnTo>
                  <a:lnTo>
                    <a:pt x="477280" y="588920"/>
                  </a:lnTo>
                  <a:lnTo>
                    <a:pt x="482698" y="640174"/>
                  </a:lnTo>
                  <a:lnTo>
                    <a:pt x="487122" y="692166"/>
                  </a:lnTo>
                  <a:lnTo>
                    <a:pt x="489191" y="739258"/>
                  </a:lnTo>
                  <a:lnTo>
                    <a:pt x="489211" y="788926"/>
                  </a:lnTo>
                  <a:lnTo>
                    <a:pt x="487130" y="836535"/>
                  </a:lnTo>
                  <a:lnTo>
                    <a:pt x="482943" y="884507"/>
                  </a:lnTo>
                  <a:lnTo>
                    <a:pt x="476686" y="932256"/>
                  </a:lnTo>
                  <a:lnTo>
                    <a:pt x="468376" y="979692"/>
                  </a:lnTo>
                  <a:lnTo>
                    <a:pt x="458029" y="1026724"/>
                  </a:lnTo>
                  <a:lnTo>
                    <a:pt x="445660" y="1073264"/>
                  </a:lnTo>
                  <a:lnTo>
                    <a:pt x="431284" y="1119221"/>
                  </a:lnTo>
                  <a:lnTo>
                    <a:pt x="414918" y="1164508"/>
                  </a:lnTo>
                  <a:lnTo>
                    <a:pt x="396577" y="1209034"/>
                  </a:lnTo>
                  <a:lnTo>
                    <a:pt x="423441" y="1209034"/>
                  </a:lnTo>
                  <a:lnTo>
                    <a:pt x="432299" y="1192543"/>
                  </a:lnTo>
                  <a:lnTo>
                    <a:pt x="439590" y="1179505"/>
                  </a:lnTo>
                  <a:lnTo>
                    <a:pt x="447405" y="1166652"/>
                  </a:lnTo>
                  <a:lnTo>
                    <a:pt x="456134" y="1153152"/>
                  </a:lnTo>
                  <a:lnTo>
                    <a:pt x="464806" y="1139608"/>
                  </a:lnTo>
                  <a:lnTo>
                    <a:pt x="494308" y="1081414"/>
                  </a:lnTo>
                  <a:lnTo>
                    <a:pt x="513382" y="1017892"/>
                  </a:lnTo>
                  <a:lnTo>
                    <a:pt x="522861" y="986082"/>
                  </a:lnTo>
                  <a:lnTo>
                    <a:pt x="538831" y="944088"/>
                  </a:lnTo>
                  <a:lnTo>
                    <a:pt x="556907" y="902874"/>
                  </a:lnTo>
                  <a:lnTo>
                    <a:pt x="574564" y="861530"/>
                  </a:lnTo>
                  <a:lnTo>
                    <a:pt x="589274" y="819147"/>
                  </a:lnTo>
                  <a:lnTo>
                    <a:pt x="599209" y="774566"/>
                  </a:lnTo>
                  <a:lnTo>
                    <a:pt x="604769" y="729169"/>
                  </a:lnTo>
                  <a:lnTo>
                    <a:pt x="607497" y="683332"/>
                  </a:lnTo>
                  <a:lnTo>
                    <a:pt x="610481" y="589123"/>
                  </a:lnTo>
                  <a:lnTo>
                    <a:pt x="612324" y="540419"/>
                  </a:lnTo>
                  <a:lnTo>
                    <a:pt x="614399" y="491927"/>
                  </a:lnTo>
                  <a:lnTo>
                    <a:pt x="616665" y="443443"/>
                  </a:lnTo>
                  <a:lnTo>
                    <a:pt x="619075" y="394964"/>
                  </a:lnTo>
                  <a:lnTo>
                    <a:pt x="622263" y="333520"/>
                  </a:lnTo>
                  <a:lnTo>
                    <a:pt x="626513" y="255734"/>
                  </a:lnTo>
                  <a:lnTo>
                    <a:pt x="629749" y="213509"/>
                  </a:lnTo>
                  <a:lnTo>
                    <a:pt x="634685" y="171514"/>
                  </a:lnTo>
                  <a:lnTo>
                    <a:pt x="642165" y="129918"/>
                  </a:lnTo>
                  <a:lnTo>
                    <a:pt x="661301" y="63501"/>
                  </a:lnTo>
                  <a:lnTo>
                    <a:pt x="673994" y="31330"/>
                  </a:lnTo>
                  <a:lnTo>
                    <a:pt x="688637" y="0"/>
                  </a:lnTo>
                  <a:close/>
                </a:path>
                <a:path w="688975" h="1227454">
                  <a:moveTo>
                    <a:pt x="360659" y="1129371"/>
                  </a:moveTo>
                  <a:lnTo>
                    <a:pt x="361744" y="1137267"/>
                  </a:lnTo>
                  <a:lnTo>
                    <a:pt x="371318" y="1168939"/>
                  </a:lnTo>
                  <a:lnTo>
                    <a:pt x="388480" y="1196847"/>
                  </a:lnTo>
                  <a:lnTo>
                    <a:pt x="388285" y="1192543"/>
                  </a:lnTo>
                  <a:lnTo>
                    <a:pt x="369105" y="1142725"/>
                  </a:lnTo>
                  <a:lnTo>
                    <a:pt x="360659" y="1129371"/>
                  </a:lnTo>
                  <a:close/>
                </a:path>
                <a:path w="688975" h="1227454">
                  <a:moveTo>
                    <a:pt x="0" y="549640"/>
                  </a:moveTo>
                  <a:lnTo>
                    <a:pt x="24409" y="593222"/>
                  </a:lnTo>
                  <a:lnTo>
                    <a:pt x="41486" y="640174"/>
                  </a:lnTo>
                  <a:lnTo>
                    <a:pt x="54063" y="689263"/>
                  </a:lnTo>
                  <a:lnTo>
                    <a:pt x="64975" y="739258"/>
                  </a:lnTo>
                  <a:lnTo>
                    <a:pt x="76930" y="788427"/>
                  </a:lnTo>
                  <a:lnTo>
                    <a:pt x="77052" y="788926"/>
                  </a:lnTo>
                  <a:lnTo>
                    <a:pt x="93127" y="837037"/>
                  </a:lnTo>
                  <a:lnTo>
                    <a:pt x="115515" y="882623"/>
                  </a:lnTo>
                  <a:lnTo>
                    <a:pt x="115589" y="882775"/>
                  </a:lnTo>
                  <a:lnTo>
                    <a:pt x="143828" y="925160"/>
                  </a:lnTo>
                  <a:lnTo>
                    <a:pt x="176815" y="964295"/>
                  </a:lnTo>
                  <a:lnTo>
                    <a:pt x="213521" y="1000282"/>
                  </a:lnTo>
                  <a:lnTo>
                    <a:pt x="252916" y="1033222"/>
                  </a:lnTo>
                  <a:lnTo>
                    <a:pt x="280691" y="1054264"/>
                  </a:lnTo>
                  <a:lnTo>
                    <a:pt x="308375" y="1075676"/>
                  </a:lnTo>
                  <a:lnTo>
                    <a:pt x="334535" y="1098742"/>
                  </a:lnTo>
                  <a:lnTo>
                    <a:pt x="357735" y="1124748"/>
                  </a:lnTo>
                  <a:lnTo>
                    <a:pt x="360659" y="1129371"/>
                  </a:lnTo>
                  <a:lnTo>
                    <a:pt x="357115" y="1103589"/>
                  </a:lnTo>
                  <a:lnTo>
                    <a:pt x="350781" y="1022498"/>
                  </a:lnTo>
                  <a:lnTo>
                    <a:pt x="344278" y="975240"/>
                  </a:lnTo>
                  <a:lnTo>
                    <a:pt x="335039" y="928863"/>
                  </a:lnTo>
                  <a:lnTo>
                    <a:pt x="322520" y="882775"/>
                  </a:lnTo>
                  <a:lnTo>
                    <a:pt x="306524" y="838353"/>
                  </a:lnTo>
                  <a:lnTo>
                    <a:pt x="286759" y="796166"/>
                  </a:lnTo>
                  <a:lnTo>
                    <a:pt x="262856" y="756606"/>
                  </a:lnTo>
                  <a:lnTo>
                    <a:pt x="234484" y="720217"/>
                  </a:lnTo>
                  <a:lnTo>
                    <a:pt x="201314" y="687544"/>
                  </a:lnTo>
                  <a:lnTo>
                    <a:pt x="162365" y="658150"/>
                  </a:lnTo>
                  <a:lnTo>
                    <a:pt x="120920" y="632065"/>
                  </a:lnTo>
                  <a:lnTo>
                    <a:pt x="78819" y="606885"/>
                  </a:lnTo>
                  <a:lnTo>
                    <a:pt x="37899" y="580211"/>
                  </a:lnTo>
                  <a:lnTo>
                    <a:pt x="0" y="549640"/>
                  </a:lnTo>
                  <a:close/>
                </a:path>
              </a:pathLst>
            </a:custGeom>
            <a:solidFill>
              <a:srgbClr val="1B35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761209" y="3344222"/>
              <a:ext cx="1056005" cy="1234440"/>
            </a:xfrm>
            <a:custGeom>
              <a:avLst/>
              <a:gdLst/>
              <a:ahLst/>
              <a:cxnLst/>
              <a:rect l="l" t="t" r="r" b="b"/>
              <a:pathLst>
                <a:path w="1056005" h="1234439">
                  <a:moveTo>
                    <a:pt x="90346" y="0"/>
                  </a:moveTo>
                  <a:lnTo>
                    <a:pt x="68289" y="11996"/>
                  </a:lnTo>
                  <a:lnTo>
                    <a:pt x="51680" y="32560"/>
                  </a:lnTo>
                  <a:lnTo>
                    <a:pt x="43458" y="57647"/>
                  </a:lnTo>
                  <a:lnTo>
                    <a:pt x="43853" y="83412"/>
                  </a:lnTo>
                  <a:lnTo>
                    <a:pt x="49808" y="108660"/>
                  </a:lnTo>
                  <a:lnTo>
                    <a:pt x="59314" y="133330"/>
                  </a:lnTo>
                  <a:lnTo>
                    <a:pt x="70361" y="157359"/>
                  </a:lnTo>
                  <a:lnTo>
                    <a:pt x="81082" y="181592"/>
                  </a:lnTo>
                  <a:lnTo>
                    <a:pt x="89593" y="206657"/>
                  </a:lnTo>
                  <a:lnTo>
                    <a:pt x="93875" y="232185"/>
                  </a:lnTo>
                  <a:lnTo>
                    <a:pt x="91910" y="257804"/>
                  </a:lnTo>
                  <a:lnTo>
                    <a:pt x="87353" y="272562"/>
                  </a:lnTo>
                  <a:lnTo>
                    <a:pt x="75648" y="301290"/>
                  </a:lnTo>
                  <a:lnTo>
                    <a:pt x="71377" y="316108"/>
                  </a:lnTo>
                  <a:lnTo>
                    <a:pt x="84739" y="383593"/>
                  </a:lnTo>
                  <a:lnTo>
                    <a:pt x="130043" y="441837"/>
                  </a:lnTo>
                  <a:lnTo>
                    <a:pt x="162541" y="476069"/>
                  </a:lnTo>
                  <a:lnTo>
                    <a:pt x="194482" y="511189"/>
                  </a:lnTo>
                  <a:lnTo>
                    <a:pt x="224380" y="547717"/>
                  </a:lnTo>
                  <a:lnTo>
                    <a:pt x="250752" y="586171"/>
                  </a:lnTo>
                  <a:lnTo>
                    <a:pt x="272110" y="627069"/>
                  </a:lnTo>
                  <a:lnTo>
                    <a:pt x="286971" y="670929"/>
                  </a:lnTo>
                  <a:lnTo>
                    <a:pt x="289343" y="681032"/>
                  </a:lnTo>
                  <a:lnTo>
                    <a:pt x="291959" y="691078"/>
                  </a:lnTo>
                  <a:lnTo>
                    <a:pt x="314087" y="723748"/>
                  </a:lnTo>
                  <a:lnTo>
                    <a:pt x="349280" y="743933"/>
                  </a:lnTo>
                  <a:lnTo>
                    <a:pt x="365767" y="755611"/>
                  </a:lnTo>
                  <a:lnTo>
                    <a:pt x="382646" y="779196"/>
                  </a:lnTo>
                  <a:lnTo>
                    <a:pt x="390474" y="807622"/>
                  </a:lnTo>
                  <a:lnTo>
                    <a:pt x="391982" y="838474"/>
                  </a:lnTo>
                  <a:lnTo>
                    <a:pt x="389898" y="869336"/>
                  </a:lnTo>
                  <a:lnTo>
                    <a:pt x="379187" y="908809"/>
                  </a:lnTo>
                  <a:lnTo>
                    <a:pt x="357124" y="923434"/>
                  </a:lnTo>
                  <a:lnTo>
                    <a:pt x="343086" y="923255"/>
                  </a:lnTo>
                  <a:lnTo>
                    <a:pt x="307112" y="900505"/>
                  </a:lnTo>
                  <a:lnTo>
                    <a:pt x="283005" y="864661"/>
                  </a:lnTo>
                  <a:lnTo>
                    <a:pt x="254402" y="829489"/>
                  </a:lnTo>
                  <a:lnTo>
                    <a:pt x="219667" y="800332"/>
                  </a:lnTo>
                  <a:lnTo>
                    <a:pt x="180133" y="778113"/>
                  </a:lnTo>
                  <a:lnTo>
                    <a:pt x="137135" y="763756"/>
                  </a:lnTo>
                  <a:lnTo>
                    <a:pt x="125811" y="761327"/>
                  </a:lnTo>
                  <a:lnTo>
                    <a:pt x="114516" y="758758"/>
                  </a:lnTo>
                  <a:lnTo>
                    <a:pt x="79537" y="740451"/>
                  </a:lnTo>
                  <a:lnTo>
                    <a:pt x="46100" y="694958"/>
                  </a:lnTo>
                  <a:lnTo>
                    <a:pt x="30904" y="658471"/>
                  </a:lnTo>
                  <a:lnTo>
                    <a:pt x="0" y="661260"/>
                  </a:lnTo>
                  <a:lnTo>
                    <a:pt x="3776" y="710352"/>
                  </a:lnTo>
                  <a:lnTo>
                    <a:pt x="28533" y="754348"/>
                  </a:lnTo>
                  <a:lnTo>
                    <a:pt x="66379" y="792934"/>
                  </a:lnTo>
                  <a:lnTo>
                    <a:pt x="109422" y="825796"/>
                  </a:lnTo>
                  <a:lnTo>
                    <a:pt x="334094" y="981938"/>
                  </a:lnTo>
                  <a:lnTo>
                    <a:pt x="344358" y="989241"/>
                  </a:lnTo>
                  <a:lnTo>
                    <a:pt x="374301" y="1025611"/>
                  </a:lnTo>
                  <a:lnTo>
                    <a:pt x="381700" y="1080168"/>
                  </a:lnTo>
                  <a:lnTo>
                    <a:pt x="382558" y="1103849"/>
                  </a:lnTo>
                  <a:lnTo>
                    <a:pt x="382522" y="1127546"/>
                  </a:lnTo>
                  <a:lnTo>
                    <a:pt x="381565" y="1151213"/>
                  </a:lnTo>
                  <a:lnTo>
                    <a:pt x="380109" y="1175137"/>
                  </a:lnTo>
                  <a:lnTo>
                    <a:pt x="381625" y="1197240"/>
                  </a:lnTo>
                  <a:lnTo>
                    <a:pt x="411246" y="1228041"/>
                  </a:lnTo>
                  <a:lnTo>
                    <a:pt x="450242" y="1232651"/>
                  </a:lnTo>
                  <a:lnTo>
                    <a:pt x="459550" y="1232556"/>
                  </a:lnTo>
                  <a:lnTo>
                    <a:pt x="462760" y="1233939"/>
                  </a:lnTo>
                  <a:lnTo>
                    <a:pt x="469941" y="1220280"/>
                  </a:lnTo>
                  <a:lnTo>
                    <a:pt x="470969" y="1212107"/>
                  </a:lnTo>
                  <a:lnTo>
                    <a:pt x="497116" y="1122431"/>
                  </a:lnTo>
                  <a:lnTo>
                    <a:pt x="515981" y="1087324"/>
                  </a:lnTo>
                  <a:lnTo>
                    <a:pt x="546560" y="1078724"/>
                  </a:lnTo>
                  <a:lnTo>
                    <a:pt x="557530" y="1078842"/>
                  </a:lnTo>
                  <a:lnTo>
                    <a:pt x="595987" y="1080471"/>
                  </a:lnTo>
                  <a:lnTo>
                    <a:pt x="634460" y="1081860"/>
                  </a:lnTo>
                  <a:lnTo>
                    <a:pt x="672848" y="1081608"/>
                  </a:lnTo>
                  <a:lnTo>
                    <a:pt x="711049" y="1078316"/>
                  </a:lnTo>
                  <a:lnTo>
                    <a:pt x="748889" y="1070411"/>
                  </a:lnTo>
                  <a:lnTo>
                    <a:pt x="785055" y="1056891"/>
                  </a:lnTo>
                  <a:lnTo>
                    <a:pt x="817720" y="1037200"/>
                  </a:lnTo>
                  <a:lnTo>
                    <a:pt x="855423" y="996765"/>
                  </a:lnTo>
                  <a:lnTo>
                    <a:pt x="865647" y="982594"/>
                  </a:lnTo>
                  <a:lnTo>
                    <a:pt x="876911" y="969638"/>
                  </a:lnTo>
                  <a:lnTo>
                    <a:pt x="890395" y="959266"/>
                  </a:lnTo>
                  <a:lnTo>
                    <a:pt x="921227" y="950487"/>
                  </a:lnTo>
                  <a:lnTo>
                    <a:pt x="954705" y="951345"/>
                  </a:lnTo>
                  <a:lnTo>
                    <a:pt x="988584" y="952992"/>
                  </a:lnTo>
                  <a:lnTo>
                    <a:pt x="1020615" y="946583"/>
                  </a:lnTo>
                  <a:lnTo>
                    <a:pt x="1042099" y="929674"/>
                  </a:lnTo>
                  <a:lnTo>
                    <a:pt x="1054325" y="904935"/>
                  </a:lnTo>
                  <a:lnTo>
                    <a:pt x="1055962" y="877388"/>
                  </a:lnTo>
                  <a:lnTo>
                    <a:pt x="1045681" y="852055"/>
                  </a:lnTo>
                  <a:lnTo>
                    <a:pt x="1007142" y="858873"/>
                  </a:lnTo>
                  <a:lnTo>
                    <a:pt x="968155" y="854847"/>
                  </a:lnTo>
                  <a:lnTo>
                    <a:pt x="931614" y="840675"/>
                  </a:lnTo>
                  <a:lnTo>
                    <a:pt x="900413" y="817054"/>
                  </a:lnTo>
                  <a:lnTo>
                    <a:pt x="896152" y="812710"/>
                  </a:lnTo>
                  <a:lnTo>
                    <a:pt x="891825" y="807870"/>
                  </a:lnTo>
                  <a:lnTo>
                    <a:pt x="880939" y="804997"/>
                  </a:lnTo>
                  <a:lnTo>
                    <a:pt x="832708" y="837748"/>
                  </a:lnTo>
                  <a:lnTo>
                    <a:pt x="807569" y="881092"/>
                  </a:lnTo>
                  <a:lnTo>
                    <a:pt x="797425" y="903914"/>
                  </a:lnTo>
                  <a:lnTo>
                    <a:pt x="786536" y="926397"/>
                  </a:lnTo>
                  <a:lnTo>
                    <a:pt x="773513" y="947279"/>
                  </a:lnTo>
                  <a:lnTo>
                    <a:pt x="756965" y="965301"/>
                  </a:lnTo>
                  <a:lnTo>
                    <a:pt x="735371" y="978040"/>
                  </a:lnTo>
                  <a:lnTo>
                    <a:pt x="710811" y="983045"/>
                  </a:lnTo>
                  <a:lnTo>
                    <a:pt x="687285" y="979009"/>
                  </a:lnTo>
                  <a:lnTo>
                    <a:pt x="668797" y="964627"/>
                  </a:lnTo>
                  <a:lnTo>
                    <a:pt x="661715" y="949926"/>
                  </a:lnTo>
                  <a:lnTo>
                    <a:pt x="659690" y="933609"/>
                  </a:lnTo>
                  <a:lnTo>
                    <a:pt x="661923" y="916888"/>
                  </a:lnTo>
                  <a:lnTo>
                    <a:pt x="667614" y="900974"/>
                  </a:lnTo>
                  <a:lnTo>
                    <a:pt x="675755" y="886454"/>
                  </a:lnTo>
                  <a:lnTo>
                    <a:pt x="685335" y="872789"/>
                  </a:lnTo>
                  <a:lnTo>
                    <a:pt x="695550" y="859496"/>
                  </a:lnTo>
                  <a:lnTo>
                    <a:pt x="705600" y="846097"/>
                  </a:lnTo>
                  <a:lnTo>
                    <a:pt x="730494" y="803030"/>
                  </a:lnTo>
                  <a:lnTo>
                    <a:pt x="747994" y="756482"/>
                  </a:lnTo>
                  <a:lnTo>
                    <a:pt x="759858" y="707567"/>
                  </a:lnTo>
                  <a:lnTo>
                    <a:pt x="767845" y="657403"/>
                  </a:lnTo>
                  <a:lnTo>
                    <a:pt x="773715" y="607105"/>
                  </a:lnTo>
                  <a:lnTo>
                    <a:pt x="807279" y="296214"/>
                  </a:lnTo>
                  <a:lnTo>
                    <a:pt x="808297" y="272035"/>
                  </a:lnTo>
                  <a:lnTo>
                    <a:pt x="805087" y="248108"/>
                  </a:lnTo>
                  <a:lnTo>
                    <a:pt x="795697" y="228334"/>
                  </a:lnTo>
                  <a:lnTo>
                    <a:pt x="778177" y="216615"/>
                  </a:lnTo>
                  <a:lnTo>
                    <a:pt x="759402" y="216563"/>
                  </a:lnTo>
                  <a:lnTo>
                    <a:pt x="742296" y="225447"/>
                  </a:lnTo>
                  <a:lnTo>
                    <a:pt x="716232" y="257573"/>
                  </a:lnTo>
                  <a:lnTo>
                    <a:pt x="694726" y="309175"/>
                  </a:lnTo>
                  <a:lnTo>
                    <a:pt x="683619" y="363963"/>
                  </a:lnTo>
                  <a:lnTo>
                    <a:pt x="680644" y="422636"/>
                  </a:lnTo>
                  <a:lnTo>
                    <a:pt x="678115" y="451727"/>
                  </a:lnTo>
                  <a:lnTo>
                    <a:pt x="671982" y="480147"/>
                  </a:lnTo>
                  <a:lnTo>
                    <a:pt x="664196" y="500483"/>
                  </a:lnTo>
                  <a:lnTo>
                    <a:pt x="654571" y="520078"/>
                  </a:lnTo>
                  <a:lnTo>
                    <a:pt x="644310" y="539431"/>
                  </a:lnTo>
                  <a:lnTo>
                    <a:pt x="634612" y="559043"/>
                  </a:lnTo>
                  <a:lnTo>
                    <a:pt x="618731" y="604411"/>
                  </a:lnTo>
                  <a:lnTo>
                    <a:pt x="609548" y="651636"/>
                  </a:lnTo>
                  <a:lnTo>
                    <a:pt x="604675" y="700031"/>
                  </a:lnTo>
                  <a:lnTo>
                    <a:pt x="601723" y="748907"/>
                  </a:lnTo>
                  <a:lnTo>
                    <a:pt x="598305" y="797574"/>
                  </a:lnTo>
                  <a:lnTo>
                    <a:pt x="588945" y="843596"/>
                  </a:lnTo>
                  <a:lnTo>
                    <a:pt x="557805" y="877518"/>
                  </a:lnTo>
                  <a:lnTo>
                    <a:pt x="542939" y="881322"/>
                  </a:lnTo>
                  <a:lnTo>
                    <a:pt x="527879" y="879271"/>
                  </a:lnTo>
                  <a:lnTo>
                    <a:pt x="515420" y="871534"/>
                  </a:lnTo>
                  <a:lnTo>
                    <a:pt x="506452" y="859755"/>
                  </a:lnTo>
                  <a:lnTo>
                    <a:pt x="501031" y="845497"/>
                  </a:lnTo>
                  <a:lnTo>
                    <a:pt x="499214" y="830323"/>
                  </a:lnTo>
                  <a:lnTo>
                    <a:pt x="500480" y="815364"/>
                  </a:lnTo>
                  <a:lnTo>
                    <a:pt x="503684" y="800649"/>
                  </a:lnTo>
                  <a:lnTo>
                    <a:pt x="507952" y="786087"/>
                  </a:lnTo>
                  <a:lnTo>
                    <a:pt x="512406" y="771587"/>
                  </a:lnTo>
                  <a:lnTo>
                    <a:pt x="523680" y="719078"/>
                  </a:lnTo>
                  <a:lnTo>
                    <a:pt x="528496" y="665482"/>
                  </a:lnTo>
                  <a:lnTo>
                    <a:pt x="528987" y="611350"/>
                  </a:lnTo>
                  <a:lnTo>
                    <a:pt x="527282" y="557228"/>
                  </a:lnTo>
                  <a:lnTo>
                    <a:pt x="520296" y="377102"/>
                  </a:lnTo>
                  <a:lnTo>
                    <a:pt x="509952" y="319991"/>
                  </a:lnTo>
                  <a:lnTo>
                    <a:pt x="473380" y="284796"/>
                  </a:lnTo>
                  <a:lnTo>
                    <a:pt x="456284" y="284597"/>
                  </a:lnTo>
                  <a:lnTo>
                    <a:pt x="440143" y="290640"/>
                  </a:lnTo>
                  <a:lnTo>
                    <a:pt x="409819" y="332101"/>
                  </a:lnTo>
                  <a:lnTo>
                    <a:pt x="406928" y="366947"/>
                  </a:lnTo>
                  <a:lnTo>
                    <a:pt x="408882" y="384501"/>
                  </a:lnTo>
                  <a:lnTo>
                    <a:pt x="417133" y="420751"/>
                  </a:lnTo>
                  <a:lnTo>
                    <a:pt x="428383" y="456309"/>
                  </a:lnTo>
                  <a:lnTo>
                    <a:pt x="439911" y="491819"/>
                  </a:lnTo>
                  <a:lnTo>
                    <a:pt x="449001" y="527925"/>
                  </a:lnTo>
                  <a:lnTo>
                    <a:pt x="453686" y="567287"/>
                  </a:lnTo>
                  <a:lnTo>
                    <a:pt x="453857" y="606995"/>
                  </a:lnTo>
                  <a:lnTo>
                    <a:pt x="451014" y="646812"/>
                  </a:lnTo>
                  <a:lnTo>
                    <a:pt x="446660" y="686503"/>
                  </a:lnTo>
                  <a:lnTo>
                    <a:pt x="429166" y="721332"/>
                  </a:lnTo>
                  <a:lnTo>
                    <a:pt x="413704" y="721226"/>
                  </a:lnTo>
                  <a:lnTo>
                    <a:pt x="401477" y="709943"/>
                  </a:lnTo>
                  <a:lnTo>
                    <a:pt x="392780" y="692339"/>
                  </a:lnTo>
                  <a:lnTo>
                    <a:pt x="387906" y="673270"/>
                  </a:lnTo>
                  <a:lnTo>
                    <a:pt x="377801" y="626332"/>
                  </a:lnTo>
                  <a:lnTo>
                    <a:pt x="363173" y="580675"/>
                  </a:lnTo>
                  <a:lnTo>
                    <a:pt x="345036" y="536073"/>
                  </a:lnTo>
                  <a:lnTo>
                    <a:pt x="324404" y="492299"/>
                  </a:lnTo>
                  <a:lnTo>
                    <a:pt x="302292" y="449126"/>
                  </a:lnTo>
                  <a:lnTo>
                    <a:pt x="279713" y="406328"/>
                  </a:lnTo>
                  <a:lnTo>
                    <a:pt x="266087" y="380172"/>
                  </a:lnTo>
                  <a:lnTo>
                    <a:pt x="240178" y="327198"/>
                  </a:lnTo>
                  <a:lnTo>
                    <a:pt x="221272" y="282704"/>
                  </a:lnTo>
                  <a:lnTo>
                    <a:pt x="207648" y="247505"/>
                  </a:lnTo>
                  <a:lnTo>
                    <a:pt x="200711" y="229955"/>
                  </a:lnTo>
                  <a:lnTo>
                    <a:pt x="181421" y="184704"/>
                  </a:lnTo>
                  <a:lnTo>
                    <a:pt x="161477" y="139642"/>
                  </a:lnTo>
                  <a:lnTo>
                    <a:pt x="142598" y="94271"/>
                  </a:lnTo>
                  <a:lnTo>
                    <a:pt x="126503" y="48094"/>
                  </a:lnTo>
                  <a:lnTo>
                    <a:pt x="114912" y="614"/>
                  </a:lnTo>
                  <a:lnTo>
                    <a:pt x="90346" y="0"/>
                  </a:lnTo>
                  <a:close/>
                </a:path>
              </a:pathLst>
            </a:custGeom>
            <a:solidFill>
              <a:srgbClr val="14BA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1870492" y="3664024"/>
              <a:ext cx="502920" cy="913130"/>
            </a:xfrm>
            <a:custGeom>
              <a:avLst/>
              <a:gdLst/>
              <a:ahLst/>
              <a:cxnLst/>
              <a:rect l="l" t="t" r="r" b="b"/>
              <a:pathLst>
                <a:path w="502919" h="913129">
                  <a:moveTo>
                    <a:pt x="305368" y="0"/>
                  </a:moveTo>
                  <a:lnTo>
                    <a:pt x="271438" y="23462"/>
                  </a:lnTo>
                  <a:lnTo>
                    <a:pt x="259796" y="64310"/>
                  </a:lnTo>
                  <a:lnTo>
                    <a:pt x="259410" y="78665"/>
                  </a:lnTo>
                  <a:lnTo>
                    <a:pt x="259688" y="93027"/>
                  </a:lnTo>
                  <a:lnTo>
                    <a:pt x="265888" y="314554"/>
                  </a:lnTo>
                  <a:lnTo>
                    <a:pt x="265805" y="321759"/>
                  </a:lnTo>
                  <a:lnTo>
                    <a:pt x="261390" y="326505"/>
                  </a:lnTo>
                  <a:lnTo>
                    <a:pt x="254500" y="330343"/>
                  </a:lnTo>
                  <a:lnTo>
                    <a:pt x="246345" y="330006"/>
                  </a:lnTo>
                  <a:lnTo>
                    <a:pt x="212338" y="300989"/>
                  </a:lnTo>
                  <a:lnTo>
                    <a:pt x="188890" y="250739"/>
                  </a:lnTo>
                  <a:lnTo>
                    <a:pt x="179509" y="208417"/>
                  </a:lnTo>
                  <a:lnTo>
                    <a:pt x="176142" y="193462"/>
                  </a:lnTo>
                  <a:lnTo>
                    <a:pt x="152256" y="155937"/>
                  </a:lnTo>
                  <a:lnTo>
                    <a:pt x="123449" y="149861"/>
                  </a:lnTo>
                  <a:lnTo>
                    <a:pt x="110839" y="156639"/>
                  </a:lnTo>
                  <a:lnTo>
                    <a:pt x="105601" y="163801"/>
                  </a:lnTo>
                  <a:lnTo>
                    <a:pt x="102467" y="172180"/>
                  </a:lnTo>
                  <a:lnTo>
                    <a:pt x="100942" y="181234"/>
                  </a:lnTo>
                  <a:lnTo>
                    <a:pt x="100531" y="190422"/>
                  </a:lnTo>
                  <a:lnTo>
                    <a:pt x="106031" y="238091"/>
                  </a:lnTo>
                  <a:lnTo>
                    <a:pt x="120569" y="283767"/>
                  </a:lnTo>
                  <a:lnTo>
                    <a:pt x="140903" y="328245"/>
                  </a:lnTo>
                  <a:lnTo>
                    <a:pt x="163788" y="372320"/>
                  </a:lnTo>
                  <a:lnTo>
                    <a:pt x="185983" y="416784"/>
                  </a:lnTo>
                  <a:lnTo>
                    <a:pt x="204244" y="462435"/>
                  </a:lnTo>
                  <a:lnTo>
                    <a:pt x="212800" y="499409"/>
                  </a:lnTo>
                  <a:lnTo>
                    <a:pt x="213820" y="537248"/>
                  </a:lnTo>
                  <a:lnTo>
                    <a:pt x="205053" y="572496"/>
                  </a:lnTo>
                  <a:lnTo>
                    <a:pt x="184250" y="601698"/>
                  </a:lnTo>
                  <a:lnTo>
                    <a:pt x="174930" y="608579"/>
                  </a:lnTo>
                  <a:lnTo>
                    <a:pt x="164366" y="613261"/>
                  </a:lnTo>
                  <a:lnTo>
                    <a:pt x="153373" y="614743"/>
                  </a:lnTo>
                  <a:lnTo>
                    <a:pt x="142766" y="612023"/>
                  </a:lnTo>
                  <a:lnTo>
                    <a:pt x="118296" y="575415"/>
                  </a:lnTo>
                  <a:lnTo>
                    <a:pt x="107803" y="526058"/>
                  </a:lnTo>
                  <a:lnTo>
                    <a:pt x="102139" y="501389"/>
                  </a:lnTo>
                  <a:lnTo>
                    <a:pt x="91202" y="477930"/>
                  </a:lnTo>
                  <a:lnTo>
                    <a:pt x="74134" y="458553"/>
                  </a:lnTo>
                  <a:lnTo>
                    <a:pt x="52962" y="447392"/>
                  </a:lnTo>
                  <a:lnTo>
                    <a:pt x="29715" y="448581"/>
                  </a:lnTo>
                  <a:lnTo>
                    <a:pt x="11294" y="462554"/>
                  </a:lnTo>
                  <a:lnTo>
                    <a:pt x="1896" y="484419"/>
                  </a:lnTo>
                  <a:lnTo>
                    <a:pt x="0" y="510143"/>
                  </a:lnTo>
                  <a:lnTo>
                    <a:pt x="4082" y="535692"/>
                  </a:lnTo>
                  <a:lnTo>
                    <a:pt x="23811" y="586230"/>
                  </a:lnTo>
                  <a:lnTo>
                    <a:pt x="53704" y="631503"/>
                  </a:lnTo>
                  <a:lnTo>
                    <a:pt x="88138" y="668946"/>
                  </a:lnTo>
                  <a:lnTo>
                    <a:pt x="104890" y="687960"/>
                  </a:lnTo>
                  <a:lnTo>
                    <a:pt x="119503" y="708561"/>
                  </a:lnTo>
                  <a:lnTo>
                    <a:pt x="138161" y="754879"/>
                  </a:lnTo>
                  <a:lnTo>
                    <a:pt x="144177" y="804916"/>
                  </a:lnTo>
                  <a:lnTo>
                    <a:pt x="141623" y="856625"/>
                  </a:lnTo>
                  <a:lnTo>
                    <a:pt x="134568" y="907960"/>
                  </a:lnTo>
                  <a:lnTo>
                    <a:pt x="153309" y="911909"/>
                  </a:lnTo>
                  <a:lnTo>
                    <a:pt x="201319" y="896400"/>
                  </a:lnTo>
                  <a:lnTo>
                    <a:pt x="205799" y="861051"/>
                  </a:lnTo>
                  <a:lnTo>
                    <a:pt x="206451" y="853760"/>
                  </a:lnTo>
                  <a:lnTo>
                    <a:pt x="224754" y="804695"/>
                  </a:lnTo>
                  <a:lnTo>
                    <a:pt x="251399" y="774975"/>
                  </a:lnTo>
                  <a:lnTo>
                    <a:pt x="305214" y="759181"/>
                  </a:lnTo>
                  <a:lnTo>
                    <a:pt x="332720" y="758756"/>
                  </a:lnTo>
                  <a:lnTo>
                    <a:pt x="360354" y="758997"/>
                  </a:lnTo>
                  <a:lnTo>
                    <a:pt x="387799" y="757131"/>
                  </a:lnTo>
                  <a:lnTo>
                    <a:pt x="428342" y="744157"/>
                  </a:lnTo>
                  <a:lnTo>
                    <a:pt x="463197" y="719301"/>
                  </a:lnTo>
                  <a:lnTo>
                    <a:pt x="489085" y="685768"/>
                  </a:lnTo>
                  <a:lnTo>
                    <a:pt x="502726" y="646761"/>
                  </a:lnTo>
                  <a:lnTo>
                    <a:pt x="500844" y="605486"/>
                  </a:lnTo>
                  <a:lnTo>
                    <a:pt x="472735" y="569622"/>
                  </a:lnTo>
                  <a:lnTo>
                    <a:pt x="455578" y="566475"/>
                  </a:lnTo>
                  <a:lnTo>
                    <a:pt x="437677" y="568734"/>
                  </a:lnTo>
                  <a:lnTo>
                    <a:pt x="393484" y="597961"/>
                  </a:lnTo>
                  <a:lnTo>
                    <a:pt x="369577" y="624736"/>
                  </a:lnTo>
                  <a:lnTo>
                    <a:pt x="351987" y="643113"/>
                  </a:lnTo>
                  <a:lnTo>
                    <a:pt x="313471" y="676314"/>
                  </a:lnTo>
                  <a:lnTo>
                    <a:pt x="271100" y="701159"/>
                  </a:lnTo>
                  <a:lnTo>
                    <a:pt x="259972" y="702016"/>
                  </a:lnTo>
                  <a:lnTo>
                    <a:pt x="249830" y="698058"/>
                  </a:lnTo>
                  <a:lnTo>
                    <a:pt x="245108" y="694583"/>
                  </a:lnTo>
                  <a:lnTo>
                    <a:pt x="242135" y="689210"/>
                  </a:lnTo>
                  <a:lnTo>
                    <a:pt x="240113" y="683708"/>
                  </a:lnTo>
                  <a:lnTo>
                    <a:pt x="236595" y="655787"/>
                  </a:lnTo>
                  <a:lnTo>
                    <a:pt x="244096" y="628186"/>
                  </a:lnTo>
                  <a:lnTo>
                    <a:pt x="278956" y="579428"/>
                  </a:lnTo>
                  <a:lnTo>
                    <a:pt x="309458" y="551495"/>
                  </a:lnTo>
                  <a:lnTo>
                    <a:pt x="341705" y="525509"/>
                  </a:lnTo>
                  <a:lnTo>
                    <a:pt x="374465" y="500074"/>
                  </a:lnTo>
                  <a:lnTo>
                    <a:pt x="406510" y="473794"/>
                  </a:lnTo>
                  <a:lnTo>
                    <a:pt x="436696" y="445013"/>
                  </a:lnTo>
                  <a:lnTo>
                    <a:pt x="463311" y="412962"/>
                  </a:lnTo>
                  <a:lnTo>
                    <a:pt x="484256" y="377572"/>
                  </a:lnTo>
                  <a:lnTo>
                    <a:pt x="497434" y="338775"/>
                  </a:lnTo>
                  <a:lnTo>
                    <a:pt x="499497" y="316495"/>
                  </a:lnTo>
                  <a:lnTo>
                    <a:pt x="497680" y="305698"/>
                  </a:lnTo>
                  <a:lnTo>
                    <a:pt x="493125" y="295825"/>
                  </a:lnTo>
                  <a:lnTo>
                    <a:pt x="477795" y="283509"/>
                  </a:lnTo>
                  <a:lnTo>
                    <a:pt x="457814" y="280834"/>
                  </a:lnTo>
                  <a:lnTo>
                    <a:pt x="437102" y="286379"/>
                  </a:lnTo>
                  <a:lnTo>
                    <a:pt x="419578" y="298721"/>
                  </a:lnTo>
                  <a:lnTo>
                    <a:pt x="407002" y="315388"/>
                  </a:lnTo>
                  <a:lnTo>
                    <a:pt x="397469" y="334128"/>
                  </a:lnTo>
                  <a:lnTo>
                    <a:pt x="389406" y="353863"/>
                  </a:lnTo>
                  <a:lnTo>
                    <a:pt x="381238" y="373515"/>
                  </a:lnTo>
                  <a:lnTo>
                    <a:pt x="361791" y="407691"/>
                  </a:lnTo>
                  <a:lnTo>
                    <a:pt x="336510" y="437807"/>
                  </a:lnTo>
                  <a:lnTo>
                    <a:pt x="320079" y="445094"/>
                  </a:lnTo>
                  <a:lnTo>
                    <a:pt x="314795" y="440608"/>
                  </a:lnTo>
                  <a:lnTo>
                    <a:pt x="310900" y="436039"/>
                  </a:lnTo>
                  <a:lnTo>
                    <a:pt x="296539" y="412741"/>
                  </a:lnTo>
                  <a:lnTo>
                    <a:pt x="289002" y="386280"/>
                  </a:lnTo>
                  <a:lnTo>
                    <a:pt x="287395" y="358298"/>
                  </a:lnTo>
                  <a:lnTo>
                    <a:pt x="290823" y="330435"/>
                  </a:lnTo>
                  <a:lnTo>
                    <a:pt x="298048" y="303641"/>
                  </a:lnTo>
                  <a:lnTo>
                    <a:pt x="307605" y="277536"/>
                  </a:lnTo>
                  <a:lnTo>
                    <a:pt x="318246" y="251749"/>
                  </a:lnTo>
                  <a:lnTo>
                    <a:pt x="328726" y="225913"/>
                  </a:lnTo>
                  <a:lnTo>
                    <a:pt x="348497" y="162822"/>
                  </a:lnTo>
                  <a:lnTo>
                    <a:pt x="360210" y="97755"/>
                  </a:lnTo>
                  <a:lnTo>
                    <a:pt x="361848" y="65232"/>
                  </a:lnTo>
                  <a:lnTo>
                    <a:pt x="359990" y="49233"/>
                  </a:lnTo>
                  <a:lnTo>
                    <a:pt x="355357" y="33865"/>
                  </a:lnTo>
                  <a:lnTo>
                    <a:pt x="347040" y="19816"/>
                  </a:lnTo>
                  <a:lnTo>
                    <a:pt x="335277" y="8521"/>
                  </a:lnTo>
                  <a:lnTo>
                    <a:pt x="321056" y="1432"/>
                  </a:lnTo>
                  <a:lnTo>
                    <a:pt x="305368" y="0"/>
                  </a:lnTo>
                  <a:close/>
                </a:path>
              </a:pathLst>
            </a:custGeom>
            <a:solidFill>
              <a:srgbClr val="39BA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2566303" y="3404311"/>
              <a:ext cx="688975" cy="1227455"/>
            </a:xfrm>
            <a:custGeom>
              <a:avLst/>
              <a:gdLst/>
              <a:ahLst/>
              <a:cxnLst/>
              <a:rect l="l" t="t" r="r" b="b"/>
              <a:pathLst>
                <a:path w="688975" h="1227454">
                  <a:moveTo>
                    <a:pt x="153045" y="13326"/>
                  </a:moveTo>
                  <a:lnTo>
                    <a:pt x="154984" y="59497"/>
                  </a:lnTo>
                  <a:lnTo>
                    <a:pt x="161005" y="111547"/>
                  </a:lnTo>
                  <a:lnTo>
                    <a:pt x="169399" y="163372"/>
                  </a:lnTo>
                  <a:lnTo>
                    <a:pt x="178542" y="210830"/>
                  </a:lnTo>
                  <a:lnTo>
                    <a:pt x="233779" y="480857"/>
                  </a:lnTo>
                  <a:lnTo>
                    <a:pt x="245396" y="533773"/>
                  </a:lnTo>
                  <a:lnTo>
                    <a:pt x="261469" y="585368"/>
                  </a:lnTo>
                  <a:lnTo>
                    <a:pt x="284597" y="634072"/>
                  </a:lnTo>
                  <a:lnTo>
                    <a:pt x="311494" y="681059"/>
                  </a:lnTo>
                  <a:lnTo>
                    <a:pt x="337498" y="728361"/>
                  </a:lnTo>
                  <a:lnTo>
                    <a:pt x="357947" y="778006"/>
                  </a:lnTo>
                  <a:lnTo>
                    <a:pt x="371033" y="843985"/>
                  </a:lnTo>
                  <a:lnTo>
                    <a:pt x="375560" y="911471"/>
                  </a:lnTo>
                  <a:lnTo>
                    <a:pt x="388181" y="1190237"/>
                  </a:lnTo>
                  <a:lnTo>
                    <a:pt x="392363" y="1202166"/>
                  </a:lnTo>
                  <a:lnTo>
                    <a:pt x="396626" y="1213252"/>
                  </a:lnTo>
                  <a:lnTo>
                    <a:pt x="402415" y="1223602"/>
                  </a:lnTo>
                  <a:lnTo>
                    <a:pt x="409618" y="1227417"/>
                  </a:lnTo>
                  <a:lnTo>
                    <a:pt x="418120" y="1218898"/>
                  </a:lnTo>
                  <a:lnTo>
                    <a:pt x="423441" y="1209028"/>
                  </a:lnTo>
                  <a:lnTo>
                    <a:pt x="396577" y="1209028"/>
                  </a:lnTo>
                  <a:lnTo>
                    <a:pt x="398837" y="1191488"/>
                  </a:lnTo>
                  <a:lnTo>
                    <a:pt x="404768" y="1139603"/>
                  </a:lnTo>
                  <a:lnTo>
                    <a:pt x="409646" y="1086416"/>
                  </a:lnTo>
                  <a:lnTo>
                    <a:pt x="413204" y="1033956"/>
                  </a:lnTo>
                  <a:lnTo>
                    <a:pt x="415466" y="981426"/>
                  </a:lnTo>
                  <a:lnTo>
                    <a:pt x="416307" y="932253"/>
                  </a:lnTo>
                  <a:lnTo>
                    <a:pt x="416328" y="925154"/>
                  </a:lnTo>
                  <a:lnTo>
                    <a:pt x="415921" y="884504"/>
                  </a:lnTo>
                  <a:lnTo>
                    <a:pt x="415838" y="876281"/>
                  </a:lnTo>
                  <a:lnTo>
                    <a:pt x="413832" y="824012"/>
                  </a:lnTo>
                  <a:lnTo>
                    <a:pt x="410265" y="771820"/>
                  </a:lnTo>
                  <a:lnTo>
                    <a:pt x="405106" y="720217"/>
                  </a:lnTo>
                  <a:lnTo>
                    <a:pt x="405061" y="719769"/>
                  </a:lnTo>
                  <a:lnTo>
                    <a:pt x="398144" y="667920"/>
                  </a:lnTo>
                  <a:lnTo>
                    <a:pt x="389437" y="616337"/>
                  </a:lnTo>
                  <a:lnTo>
                    <a:pt x="378935" y="565421"/>
                  </a:lnTo>
                  <a:lnTo>
                    <a:pt x="366519" y="514934"/>
                  </a:lnTo>
                  <a:lnTo>
                    <a:pt x="352131" y="464978"/>
                  </a:lnTo>
                  <a:lnTo>
                    <a:pt x="335713" y="415657"/>
                  </a:lnTo>
                  <a:lnTo>
                    <a:pt x="317208" y="367073"/>
                  </a:lnTo>
                  <a:lnTo>
                    <a:pt x="288334" y="298348"/>
                  </a:lnTo>
                  <a:lnTo>
                    <a:pt x="273604" y="264070"/>
                  </a:lnTo>
                  <a:lnTo>
                    <a:pt x="258998" y="229760"/>
                  </a:lnTo>
                  <a:lnTo>
                    <a:pt x="240014" y="179427"/>
                  </a:lnTo>
                  <a:lnTo>
                    <a:pt x="222055" y="128813"/>
                  </a:lnTo>
                  <a:lnTo>
                    <a:pt x="200985" y="79715"/>
                  </a:lnTo>
                  <a:lnTo>
                    <a:pt x="172673" y="33930"/>
                  </a:lnTo>
                  <a:lnTo>
                    <a:pt x="169405" y="29657"/>
                  </a:lnTo>
                  <a:lnTo>
                    <a:pt x="165989" y="25490"/>
                  </a:lnTo>
                  <a:lnTo>
                    <a:pt x="160965" y="19787"/>
                  </a:lnTo>
                  <a:lnTo>
                    <a:pt x="153045" y="13326"/>
                  </a:lnTo>
                  <a:close/>
                </a:path>
                <a:path w="688975" h="1227454">
                  <a:moveTo>
                    <a:pt x="688637" y="0"/>
                  </a:moveTo>
                  <a:lnTo>
                    <a:pt x="655443" y="37469"/>
                  </a:lnTo>
                  <a:lnTo>
                    <a:pt x="622716" y="75709"/>
                  </a:lnTo>
                  <a:lnTo>
                    <a:pt x="591218" y="114936"/>
                  </a:lnTo>
                  <a:lnTo>
                    <a:pt x="561710" y="155370"/>
                  </a:lnTo>
                  <a:lnTo>
                    <a:pt x="534955" y="197228"/>
                  </a:lnTo>
                  <a:lnTo>
                    <a:pt x="511713" y="240726"/>
                  </a:lnTo>
                  <a:lnTo>
                    <a:pt x="492747" y="286085"/>
                  </a:lnTo>
                  <a:lnTo>
                    <a:pt x="478818" y="333520"/>
                  </a:lnTo>
                  <a:lnTo>
                    <a:pt x="470387" y="383960"/>
                  </a:lnTo>
                  <a:lnTo>
                    <a:pt x="467307" y="434851"/>
                  </a:lnTo>
                  <a:lnTo>
                    <a:pt x="468190" y="480857"/>
                  </a:lnTo>
                  <a:lnTo>
                    <a:pt x="468290" y="486083"/>
                  </a:lnTo>
                  <a:lnTo>
                    <a:pt x="472050" y="537543"/>
                  </a:lnTo>
                  <a:lnTo>
                    <a:pt x="477278" y="588914"/>
                  </a:lnTo>
                  <a:lnTo>
                    <a:pt x="482694" y="640168"/>
                  </a:lnTo>
                  <a:lnTo>
                    <a:pt x="487116" y="692160"/>
                  </a:lnTo>
                  <a:lnTo>
                    <a:pt x="489186" y="739252"/>
                  </a:lnTo>
                  <a:lnTo>
                    <a:pt x="489208" y="788921"/>
                  </a:lnTo>
                  <a:lnTo>
                    <a:pt x="487128" y="836531"/>
                  </a:lnTo>
                  <a:lnTo>
                    <a:pt x="482941" y="884504"/>
                  </a:lnTo>
                  <a:lnTo>
                    <a:pt x="476685" y="932253"/>
                  </a:lnTo>
                  <a:lnTo>
                    <a:pt x="468376" y="979688"/>
                  </a:lnTo>
                  <a:lnTo>
                    <a:pt x="458029" y="1026719"/>
                  </a:lnTo>
                  <a:lnTo>
                    <a:pt x="445659" y="1073259"/>
                  </a:lnTo>
                  <a:lnTo>
                    <a:pt x="431284" y="1119216"/>
                  </a:lnTo>
                  <a:lnTo>
                    <a:pt x="414918" y="1164502"/>
                  </a:lnTo>
                  <a:lnTo>
                    <a:pt x="396577" y="1209028"/>
                  </a:lnTo>
                  <a:lnTo>
                    <a:pt x="423441" y="1209028"/>
                  </a:lnTo>
                  <a:lnTo>
                    <a:pt x="432299" y="1192537"/>
                  </a:lnTo>
                  <a:lnTo>
                    <a:pt x="439590" y="1179499"/>
                  </a:lnTo>
                  <a:lnTo>
                    <a:pt x="447405" y="1166646"/>
                  </a:lnTo>
                  <a:lnTo>
                    <a:pt x="456134" y="1153146"/>
                  </a:lnTo>
                  <a:lnTo>
                    <a:pt x="464805" y="1139603"/>
                  </a:lnTo>
                  <a:lnTo>
                    <a:pt x="494306" y="1081410"/>
                  </a:lnTo>
                  <a:lnTo>
                    <a:pt x="513379" y="1017887"/>
                  </a:lnTo>
                  <a:lnTo>
                    <a:pt x="522855" y="986076"/>
                  </a:lnTo>
                  <a:lnTo>
                    <a:pt x="538828" y="944085"/>
                  </a:lnTo>
                  <a:lnTo>
                    <a:pt x="556907" y="902870"/>
                  </a:lnTo>
                  <a:lnTo>
                    <a:pt x="574564" y="861525"/>
                  </a:lnTo>
                  <a:lnTo>
                    <a:pt x="589274" y="819141"/>
                  </a:lnTo>
                  <a:lnTo>
                    <a:pt x="599207" y="774560"/>
                  </a:lnTo>
                  <a:lnTo>
                    <a:pt x="604766" y="729163"/>
                  </a:lnTo>
                  <a:lnTo>
                    <a:pt x="607496" y="683326"/>
                  </a:lnTo>
                  <a:lnTo>
                    <a:pt x="610481" y="589117"/>
                  </a:lnTo>
                  <a:lnTo>
                    <a:pt x="612324" y="540414"/>
                  </a:lnTo>
                  <a:lnTo>
                    <a:pt x="614399" y="491922"/>
                  </a:lnTo>
                  <a:lnTo>
                    <a:pt x="616665" y="443438"/>
                  </a:lnTo>
                  <a:lnTo>
                    <a:pt x="619075" y="394960"/>
                  </a:lnTo>
                  <a:lnTo>
                    <a:pt x="622263" y="333520"/>
                  </a:lnTo>
                  <a:lnTo>
                    <a:pt x="626513" y="255730"/>
                  </a:lnTo>
                  <a:lnTo>
                    <a:pt x="629749" y="213504"/>
                  </a:lnTo>
                  <a:lnTo>
                    <a:pt x="634685" y="171508"/>
                  </a:lnTo>
                  <a:lnTo>
                    <a:pt x="642165" y="129913"/>
                  </a:lnTo>
                  <a:lnTo>
                    <a:pt x="661301" y="63495"/>
                  </a:lnTo>
                  <a:lnTo>
                    <a:pt x="673994" y="31327"/>
                  </a:lnTo>
                  <a:lnTo>
                    <a:pt x="688637" y="0"/>
                  </a:lnTo>
                  <a:close/>
                </a:path>
                <a:path w="688975" h="1227454">
                  <a:moveTo>
                    <a:pt x="360659" y="1129365"/>
                  </a:moveTo>
                  <a:lnTo>
                    <a:pt x="361744" y="1137261"/>
                  </a:lnTo>
                  <a:lnTo>
                    <a:pt x="371318" y="1168933"/>
                  </a:lnTo>
                  <a:lnTo>
                    <a:pt x="388480" y="1196841"/>
                  </a:lnTo>
                  <a:lnTo>
                    <a:pt x="388285" y="1192537"/>
                  </a:lnTo>
                  <a:lnTo>
                    <a:pt x="388181" y="1190237"/>
                  </a:lnTo>
                  <a:lnTo>
                    <a:pt x="385324" y="1182088"/>
                  </a:lnTo>
                  <a:lnTo>
                    <a:pt x="377937" y="1162053"/>
                  </a:lnTo>
                  <a:lnTo>
                    <a:pt x="369105" y="1142719"/>
                  </a:lnTo>
                  <a:lnTo>
                    <a:pt x="360659" y="1129365"/>
                  </a:lnTo>
                  <a:close/>
                </a:path>
                <a:path w="688975" h="1227454">
                  <a:moveTo>
                    <a:pt x="0" y="549634"/>
                  </a:moveTo>
                  <a:lnTo>
                    <a:pt x="24409" y="593216"/>
                  </a:lnTo>
                  <a:lnTo>
                    <a:pt x="41485" y="640168"/>
                  </a:lnTo>
                  <a:lnTo>
                    <a:pt x="54063" y="689257"/>
                  </a:lnTo>
                  <a:lnTo>
                    <a:pt x="64973" y="739252"/>
                  </a:lnTo>
                  <a:lnTo>
                    <a:pt x="76927" y="788423"/>
                  </a:lnTo>
                  <a:lnTo>
                    <a:pt x="77048" y="788921"/>
                  </a:lnTo>
                  <a:lnTo>
                    <a:pt x="93121" y="837031"/>
                  </a:lnTo>
                  <a:lnTo>
                    <a:pt x="115511" y="882620"/>
                  </a:lnTo>
                  <a:lnTo>
                    <a:pt x="115584" y="882769"/>
                  </a:lnTo>
                  <a:lnTo>
                    <a:pt x="143824" y="925154"/>
                  </a:lnTo>
                  <a:lnTo>
                    <a:pt x="176813" y="964289"/>
                  </a:lnTo>
                  <a:lnTo>
                    <a:pt x="213520" y="1000276"/>
                  </a:lnTo>
                  <a:lnTo>
                    <a:pt x="252916" y="1033216"/>
                  </a:lnTo>
                  <a:lnTo>
                    <a:pt x="280691" y="1054261"/>
                  </a:lnTo>
                  <a:lnTo>
                    <a:pt x="308375" y="1075672"/>
                  </a:lnTo>
                  <a:lnTo>
                    <a:pt x="334535" y="1098737"/>
                  </a:lnTo>
                  <a:lnTo>
                    <a:pt x="357735" y="1124742"/>
                  </a:lnTo>
                  <a:lnTo>
                    <a:pt x="360659" y="1129365"/>
                  </a:lnTo>
                  <a:lnTo>
                    <a:pt x="357115" y="1103584"/>
                  </a:lnTo>
                  <a:lnTo>
                    <a:pt x="354791" y="1069659"/>
                  </a:lnTo>
                  <a:lnTo>
                    <a:pt x="350781" y="1022492"/>
                  </a:lnTo>
                  <a:lnTo>
                    <a:pt x="344278" y="975235"/>
                  </a:lnTo>
                  <a:lnTo>
                    <a:pt x="335039" y="928857"/>
                  </a:lnTo>
                  <a:lnTo>
                    <a:pt x="334954" y="928429"/>
                  </a:lnTo>
                  <a:lnTo>
                    <a:pt x="322519" y="882769"/>
                  </a:lnTo>
                  <a:lnTo>
                    <a:pt x="306524" y="838350"/>
                  </a:lnTo>
                  <a:lnTo>
                    <a:pt x="286759" y="796164"/>
                  </a:lnTo>
                  <a:lnTo>
                    <a:pt x="262856" y="756605"/>
                  </a:lnTo>
                  <a:lnTo>
                    <a:pt x="234484" y="720217"/>
                  </a:lnTo>
                  <a:lnTo>
                    <a:pt x="201314" y="687544"/>
                  </a:lnTo>
                  <a:lnTo>
                    <a:pt x="162362" y="658147"/>
                  </a:lnTo>
                  <a:lnTo>
                    <a:pt x="120916" y="632060"/>
                  </a:lnTo>
                  <a:lnTo>
                    <a:pt x="78815" y="606880"/>
                  </a:lnTo>
                  <a:lnTo>
                    <a:pt x="37896" y="580205"/>
                  </a:lnTo>
                  <a:lnTo>
                    <a:pt x="0" y="549634"/>
                  </a:lnTo>
                  <a:close/>
                </a:path>
              </a:pathLst>
            </a:custGeom>
            <a:solidFill>
              <a:srgbClr val="1B35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17181" y="3404653"/>
              <a:ext cx="12905105" cy="1082040"/>
            </a:xfrm>
            <a:custGeom>
              <a:avLst/>
              <a:gdLst/>
              <a:ahLst/>
              <a:cxnLst/>
              <a:rect l="l" t="t" r="r" b="b"/>
              <a:pathLst>
                <a:path w="12905105" h="1082039">
                  <a:moveTo>
                    <a:pt x="382828" y="962342"/>
                  </a:moveTo>
                  <a:lnTo>
                    <a:pt x="363423" y="925588"/>
                  </a:lnTo>
                  <a:lnTo>
                    <a:pt x="318185" y="906754"/>
                  </a:lnTo>
                  <a:lnTo>
                    <a:pt x="254635" y="900010"/>
                  </a:lnTo>
                  <a:lnTo>
                    <a:pt x="222935" y="904100"/>
                  </a:lnTo>
                  <a:lnTo>
                    <a:pt x="175653" y="919022"/>
                  </a:lnTo>
                  <a:lnTo>
                    <a:pt x="130390" y="945172"/>
                  </a:lnTo>
                  <a:lnTo>
                    <a:pt x="119659" y="954887"/>
                  </a:lnTo>
                  <a:lnTo>
                    <a:pt x="107213" y="965441"/>
                  </a:lnTo>
                  <a:lnTo>
                    <a:pt x="94107" y="970318"/>
                  </a:lnTo>
                  <a:lnTo>
                    <a:pt x="81407" y="963002"/>
                  </a:lnTo>
                  <a:lnTo>
                    <a:pt x="68821" y="949985"/>
                  </a:lnTo>
                  <a:lnTo>
                    <a:pt x="53822" y="939723"/>
                  </a:lnTo>
                  <a:lnTo>
                    <a:pt x="37109" y="932624"/>
                  </a:lnTo>
                  <a:lnTo>
                    <a:pt x="19354" y="929081"/>
                  </a:lnTo>
                  <a:lnTo>
                    <a:pt x="10553" y="930465"/>
                  </a:lnTo>
                  <a:lnTo>
                    <a:pt x="3746" y="935545"/>
                  </a:lnTo>
                  <a:lnTo>
                    <a:pt x="0" y="943102"/>
                  </a:lnTo>
                  <a:lnTo>
                    <a:pt x="368" y="951915"/>
                  </a:lnTo>
                  <a:lnTo>
                    <a:pt x="2667" y="959396"/>
                  </a:lnTo>
                  <a:lnTo>
                    <a:pt x="6261" y="966838"/>
                  </a:lnTo>
                  <a:lnTo>
                    <a:pt x="9017" y="974102"/>
                  </a:lnTo>
                  <a:lnTo>
                    <a:pt x="12598" y="985393"/>
                  </a:lnTo>
                  <a:lnTo>
                    <a:pt x="14909" y="997026"/>
                  </a:lnTo>
                  <a:lnTo>
                    <a:pt x="15938" y="1008837"/>
                  </a:lnTo>
                  <a:lnTo>
                    <a:pt x="15659" y="1020686"/>
                  </a:lnTo>
                  <a:lnTo>
                    <a:pt x="14389" y="1031405"/>
                  </a:lnTo>
                  <a:lnTo>
                    <a:pt x="11036" y="1052880"/>
                  </a:lnTo>
                  <a:lnTo>
                    <a:pt x="10121" y="1063523"/>
                  </a:lnTo>
                  <a:lnTo>
                    <a:pt x="12268" y="1072565"/>
                  </a:lnTo>
                  <a:lnTo>
                    <a:pt x="18326" y="1078966"/>
                  </a:lnTo>
                  <a:lnTo>
                    <a:pt x="26746" y="1081786"/>
                  </a:lnTo>
                  <a:lnTo>
                    <a:pt x="35979" y="1080084"/>
                  </a:lnTo>
                  <a:lnTo>
                    <a:pt x="69443" y="1055001"/>
                  </a:lnTo>
                  <a:lnTo>
                    <a:pt x="92049" y="1029030"/>
                  </a:lnTo>
                  <a:lnTo>
                    <a:pt x="100672" y="1021092"/>
                  </a:lnTo>
                  <a:lnTo>
                    <a:pt x="110934" y="1017244"/>
                  </a:lnTo>
                  <a:lnTo>
                    <a:pt x="124866" y="1018565"/>
                  </a:lnTo>
                  <a:lnTo>
                    <a:pt x="151485" y="1025639"/>
                  </a:lnTo>
                  <a:lnTo>
                    <a:pt x="178003" y="1032090"/>
                  </a:lnTo>
                  <a:lnTo>
                    <a:pt x="204800" y="1036574"/>
                  </a:lnTo>
                  <a:lnTo>
                    <a:pt x="232219" y="1037729"/>
                  </a:lnTo>
                  <a:lnTo>
                    <a:pt x="237083" y="1037488"/>
                  </a:lnTo>
                  <a:lnTo>
                    <a:pt x="280428" y="1030084"/>
                  </a:lnTo>
                  <a:lnTo>
                    <a:pt x="321271" y="1013777"/>
                  </a:lnTo>
                  <a:lnTo>
                    <a:pt x="355803" y="992225"/>
                  </a:lnTo>
                  <a:lnTo>
                    <a:pt x="371017" y="978471"/>
                  </a:lnTo>
                  <a:lnTo>
                    <a:pt x="382828" y="962342"/>
                  </a:lnTo>
                  <a:close/>
                </a:path>
                <a:path w="12905105" h="1082039">
                  <a:moveTo>
                    <a:pt x="1463332" y="43091"/>
                  </a:moveTo>
                  <a:lnTo>
                    <a:pt x="1459585" y="35534"/>
                  </a:lnTo>
                  <a:lnTo>
                    <a:pt x="1452778" y="30454"/>
                  </a:lnTo>
                  <a:lnTo>
                    <a:pt x="1443977" y="29070"/>
                  </a:lnTo>
                  <a:lnTo>
                    <a:pt x="1426222" y="32613"/>
                  </a:lnTo>
                  <a:lnTo>
                    <a:pt x="1409509" y="39712"/>
                  </a:lnTo>
                  <a:lnTo>
                    <a:pt x="1394510" y="49974"/>
                  </a:lnTo>
                  <a:lnTo>
                    <a:pt x="1381937" y="62992"/>
                  </a:lnTo>
                  <a:lnTo>
                    <a:pt x="1369225" y="70307"/>
                  </a:lnTo>
                  <a:lnTo>
                    <a:pt x="1356131" y="65430"/>
                  </a:lnTo>
                  <a:lnTo>
                    <a:pt x="1343672" y="54876"/>
                  </a:lnTo>
                  <a:lnTo>
                    <a:pt x="1332941" y="45161"/>
                  </a:lnTo>
                  <a:lnTo>
                    <a:pt x="1318552" y="35280"/>
                  </a:lnTo>
                  <a:lnTo>
                    <a:pt x="1271422" y="12649"/>
                  </a:lnTo>
                  <a:lnTo>
                    <a:pt x="1208697" y="0"/>
                  </a:lnTo>
                  <a:lnTo>
                    <a:pt x="1176794" y="774"/>
                  </a:lnTo>
                  <a:lnTo>
                    <a:pt x="1125029" y="13500"/>
                  </a:lnTo>
                  <a:lnTo>
                    <a:pt x="1081252" y="42125"/>
                  </a:lnTo>
                  <a:lnTo>
                    <a:pt x="1080503" y="62331"/>
                  </a:lnTo>
                  <a:lnTo>
                    <a:pt x="1092327" y="78460"/>
                  </a:lnTo>
                  <a:lnTo>
                    <a:pt x="1124610" y="103898"/>
                  </a:lnTo>
                  <a:lnTo>
                    <a:pt x="1162050" y="123012"/>
                  </a:lnTo>
                  <a:lnTo>
                    <a:pt x="1204391" y="134912"/>
                  </a:lnTo>
                  <a:lnTo>
                    <a:pt x="1231125" y="137718"/>
                  </a:lnTo>
                  <a:lnTo>
                    <a:pt x="1258544" y="136563"/>
                  </a:lnTo>
                  <a:lnTo>
                    <a:pt x="1285328" y="132080"/>
                  </a:lnTo>
                  <a:lnTo>
                    <a:pt x="1311859" y="125628"/>
                  </a:lnTo>
                  <a:lnTo>
                    <a:pt x="1338465" y="118554"/>
                  </a:lnTo>
                  <a:lnTo>
                    <a:pt x="1352397" y="117233"/>
                  </a:lnTo>
                  <a:lnTo>
                    <a:pt x="1362671" y="121081"/>
                  </a:lnTo>
                  <a:lnTo>
                    <a:pt x="1371282" y="129019"/>
                  </a:lnTo>
                  <a:lnTo>
                    <a:pt x="1380261" y="139979"/>
                  </a:lnTo>
                  <a:lnTo>
                    <a:pt x="1386878" y="147675"/>
                  </a:lnTo>
                  <a:lnTo>
                    <a:pt x="1420850" y="177038"/>
                  </a:lnTo>
                  <a:lnTo>
                    <a:pt x="1436585" y="181775"/>
                  </a:lnTo>
                  <a:lnTo>
                    <a:pt x="1445018" y="178955"/>
                  </a:lnTo>
                  <a:lnTo>
                    <a:pt x="1451076" y="172554"/>
                  </a:lnTo>
                  <a:lnTo>
                    <a:pt x="1453210" y="163512"/>
                  </a:lnTo>
                  <a:lnTo>
                    <a:pt x="1452295" y="152869"/>
                  </a:lnTo>
                  <a:lnTo>
                    <a:pt x="1448943" y="131394"/>
                  </a:lnTo>
                  <a:lnTo>
                    <a:pt x="1447673" y="120675"/>
                  </a:lnTo>
                  <a:lnTo>
                    <a:pt x="1454327" y="74079"/>
                  </a:lnTo>
                  <a:lnTo>
                    <a:pt x="1460665" y="59385"/>
                  </a:lnTo>
                  <a:lnTo>
                    <a:pt x="1462963" y="51904"/>
                  </a:lnTo>
                  <a:lnTo>
                    <a:pt x="1463332" y="43091"/>
                  </a:lnTo>
                  <a:close/>
                </a:path>
                <a:path w="12905105" h="1082039">
                  <a:moveTo>
                    <a:pt x="12904851" y="86525"/>
                  </a:moveTo>
                  <a:lnTo>
                    <a:pt x="12901105" y="78968"/>
                  </a:lnTo>
                  <a:lnTo>
                    <a:pt x="12894297" y="73888"/>
                  </a:lnTo>
                  <a:lnTo>
                    <a:pt x="12885509" y="72504"/>
                  </a:lnTo>
                  <a:lnTo>
                    <a:pt x="12867754" y="76060"/>
                  </a:lnTo>
                  <a:lnTo>
                    <a:pt x="12851029" y="83159"/>
                  </a:lnTo>
                  <a:lnTo>
                    <a:pt x="12836043" y="93408"/>
                  </a:lnTo>
                  <a:lnTo>
                    <a:pt x="12823457" y="106438"/>
                  </a:lnTo>
                  <a:lnTo>
                    <a:pt x="12810744" y="113741"/>
                  </a:lnTo>
                  <a:lnTo>
                    <a:pt x="12797650" y="108864"/>
                  </a:lnTo>
                  <a:lnTo>
                    <a:pt x="12785192" y="98310"/>
                  </a:lnTo>
                  <a:lnTo>
                    <a:pt x="12774460" y="88595"/>
                  </a:lnTo>
                  <a:lnTo>
                    <a:pt x="12760071" y="78714"/>
                  </a:lnTo>
                  <a:lnTo>
                    <a:pt x="12712941" y="56083"/>
                  </a:lnTo>
                  <a:lnTo>
                    <a:pt x="12650216" y="43446"/>
                  </a:lnTo>
                  <a:lnTo>
                    <a:pt x="12618314" y="44208"/>
                  </a:lnTo>
                  <a:lnTo>
                    <a:pt x="12566548" y="56946"/>
                  </a:lnTo>
                  <a:lnTo>
                    <a:pt x="12522772" y="85572"/>
                  </a:lnTo>
                  <a:lnTo>
                    <a:pt x="12522022" y="105765"/>
                  </a:lnTo>
                  <a:lnTo>
                    <a:pt x="12533846" y="121894"/>
                  </a:lnTo>
                  <a:lnTo>
                    <a:pt x="12566129" y="147332"/>
                  </a:lnTo>
                  <a:lnTo>
                    <a:pt x="12603569" y="166446"/>
                  </a:lnTo>
                  <a:lnTo>
                    <a:pt x="12645911" y="178346"/>
                  </a:lnTo>
                  <a:lnTo>
                    <a:pt x="12672644" y="181152"/>
                  </a:lnTo>
                  <a:lnTo>
                    <a:pt x="12700064" y="179997"/>
                  </a:lnTo>
                  <a:lnTo>
                    <a:pt x="12726848" y="175526"/>
                  </a:lnTo>
                  <a:lnTo>
                    <a:pt x="12753378" y="169075"/>
                  </a:lnTo>
                  <a:lnTo>
                    <a:pt x="12779985" y="161988"/>
                  </a:lnTo>
                  <a:lnTo>
                    <a:pt x="12793917" y="160680"/>
                  </a:lnTo>
                  <a:lnTo>
                    <a:pt x="12804191" y="164515"/>
                  </a:lnTo>
                  <a:lnTo>
                    <a:pt x="12812802" y="172466"/>
                  </a:lnTo>
                  <a:lnTo>
                    <a:pt x="12821780" y="183413"/>
                  </a:lnTo>
                  <a:lnTo>
                    <a:pt x="12828397" y="191109"/>
                  </a:lnTo>
                  <a:lnTo>
                    <a:pt x="12862370" y="220472"/>
                  </a:lnTo>
                  <a:lnTo>
                    <a:pt x="12878105" y="225209"/>
                  </a:lnTo>
                  <a:lnTo>
                    <a:pt x="12886538" y="222402"/>
                  </a:lnTo>
                  <a:lnTo>
                    <a:pt x="12892596" y="216001"/>
                  </a:lnTo>
                  <a:lnTo>
                    <a:pt x="12894729" y="206946"/>
                  </a:lnTo>
                  <a:lnTo>
                    <a:pt x="12893815" y="196316"/>
                  </a:lnTo>
                  <a:lnTo>
                    <a:pt x="12890475" y="174828"/>
                  </a:lnTo>
                  <a:lnTo>
                    <a:pt x="12889192" y="164122"/>
                  </a:lnTo>
                  <a:lnTo>
                    <a:pt x="12895847" y="117525"/>
                  </a:lnTo>
                  <a:lnTo>
                    <a:pt x="12902184" y="102831"/>
                  </a:lnTo>
                  <a:lnTo>
                    <a:pt x="12904483" y="95351"/>
                  </a:lnTo>
                  <a:lnTo>
                    <a:pt x="12904851" y="86525"/>
                  </a:lnTo>
                  <a:close/>
                </a:path>
              </a:pathLst>
            </a:custGeom>
            <a:solidFill>
              <a:srgbClr val="1B82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/>
          <p:nvPr/>
        </p:nvSpPr>
        <p:spPr>
          <a:xfrm>
            <a:off x="13768692" y="2893465"/>
            <a:ext cx="168910" cy="81280"/>
          </a:xfrm>
          <a:custGeom>
            <a:avLst/>
            <a:gdLst/>
            <a:ahLst/>
            <a:cxnLst/>
            <a:rect l="l" t="t" r="r" b="b"/>
            <a:pathLst>
              <a:path w="168909" h="81280">
                <a:moveTo>
                  <a:pt x="168452" y="17373"/>
                </a:moveTo>
                <a:lnTo>
                  <a:pt x="164033" y="12179"/>
                </a:lnTo>
                <a:lnTo>
                  <a:pt x="158546" y="12674"/>
                </a:lnTo>
                <a:lnTo>
                  <a:pt x="150799" y="14224"/>
                </a:lnTo>
                <a:lnTo>
                  <a:pt x="143510" y="17322"/>
                </a:lnTo>
                <a:lnTo>
                  <a:pt x="136969" y="21793"/>
                </a:lnTo>
                <a:lnTo>
                  <a:pt x="131483" y="27470"/>
                </a:lnTo>
                <a:lnTo>
                  <a:pt x="125945" y="30657"/>
                </a:lnTo>
                <a:lnTo>
                  <a:pt x="120230" y="28536"/>
                </a:lnTo>
                <a:lnTo>
                  <a:pt x="114795" y="23926"/>
                </a:lnTo>
                <a:lnTo>
                  <a:pt x="110109" y="19697"/>
                </a:lnTo>
                <a:lnTo>
                  <a:pt x="103835" y="15379"/>
                </a:lnTo>
                <a:lnTo>
                  <a:pt x="55918" y="0"/>
                </a:lnTo>
                <a:lnTo>
                  <a:pt x="41998" y="330"/>
                </a:lnTo>
                <a:lnTo>
                  <a:pt x="330" y="18376"/>
                </a:lnTo>
                <a:lnTo>
                  <a:pt x="0" y="27190"/>
                </a:lnTo>
                <a:lnTo>
                  <a:pt x="5156" y="34213"/>
                </a:lnTo>
                <a:lnTo>
                  <a:pt x="44665" y="56730"/>
                </a:lnTo>
                <a:lnTo>
                  <a:pt x="65697" y="60071"/>
                </a:lnTo>
                <a:lnTo>
                  <a:pt x="77660" y="59563"/>
                </a:lnTo>
                <a:lnTo>
                  <a:pt x="89344" y="57607"/>
                </a:lnTo>
                <a:lnTo>
                  <a:pt x="100914" y="54800"/>
                </a:lnTo>
                <a:lnTo>
                  <a:pt x="122085" y="49237"/>
                </a:lnTo>
                <a:lnTo>
                  <a:pt x="125031" y="54013"/>
                </a:lnTo>
                <a:lnTo>
                  <a:pt x="156603" y="81026"/>
                </a:lnTo>
                <a:lnTo>
                  <a:pt x="162763" y="77177"/>
                </a:lnTo>
                <a:lnTo>
                  <a:pt x="162356" y="65176"/>
                </a:lnTo>
                <a:lnTo>
                  <a:pt x="160642" y="58839"/>
                </a:lnTo>
                <a:lnTo>
                  <a:pt x="159613" y="45758"/>
                </a:lnTo>
                <a:lnTo>
                  <a:pt x="160616" y="38760"/>
                </a:lnTo>
                <a:lnTo>
                  <a:pt x="164261" y="29146"/>
                </a:lnTo>
                <a:lnTo>
                  <a:pt x="165823" y="25895"/>
                </a:lnTo>
                <a:lnTo>
                  <a:pt x="168452" y="17373"/>
                </a:lnTo>
                <a:close/>
              </a:path>
            </a:pathLst>
          </a:custGeom>
          <a:solidFill>
            <a:srgbClr val="1B82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18541" y="3065639"/>
            <a:ext cx="247650" cy="115570"/>
          </a:xfrm>
          <a:custGeom>
            <a:avLst/>
            <a:gdLst/>
            <a:ahLst/>
            <a:cxnLst/>
            <a:rect l="l" t="t" r="r" b="b"/>
            <a:pathLst>
              <a:path w="247650" h="115569">
                <a:moveTo>
                  <a:pt x="247370" y="88773"/>
                </a:moveTo>
                <a:lnTo>
                  <a:pt x="244424" y="80924"/>
                </a:lnTo>
                <a:lnTo>
                  <a:pt x="241757" y="74815"/>
                </a:lnTo>
                <a:lnTo>
                  <a:pt x="235470" y="62763"/>
                </a:lnTo>
                <a:lnTo>
                  <a:pt x="232575" y="56680"/>
                </a:lnTo>
                <a:lnTo>
                  <a:pt x="230047" y="49720"/>
                </a:lnTo>
                <a:lnTo>
                  <a:pt x="228295" y="42519"/>
                </a:lnTo>
                <a:lnTo>
                  <a:pt x="227342" y="35179"/>
                </a:lnTo>
                <a:lnTo>
                  <a:pt x="227203" y="27774"/>
                </a:lnTo>
                <a:lnTo>
                  <a:pt x="227380" y="22923"/>
                </a:lnTo>
                <a:lnTo>
                  <a:pt x="228015" y="17805"/>
                </a:lnTo>
                <a:lnTo>
                  <a:pt x="227672" y="5029"/>
                </a:lnTo>
                <a:lnTo>
                  <a:pt x="219290" y="0"/>
                </a:lnTo>
                <a:lnTo>
                  <a:pt x="212077" y="3200"/>
                </a:lnTo>
                <a:lnTo>
                  <a:pt x="202285" y="8839"/>
                </a:lnTo>
                <a:lnTo>
                  <a:pt x="193802" y="16395"/>
                </a:lnTo>
                <a:lnTo>
                  <a:pt x="186982" y="25463"/>
                </a:lnTo>
                <a:lnTo>
                  <a:pt x="182130" y="35687"/>
                </a:lnTo>
                <a:lnTo>
                  <a:pt x="176072" y="42545"/>
                </a:lnTo>
                <a:lnTo>
                  <a:pt x="167347" y="42278"/>
                </a:lnTo>
                <a:lnTo>
                  <a:pt x="157873" y="38519"/>
                </a:lnTo>
                <a:lnTo>
                  <a:pt x="149567" y="34925"/>
                </a:lnTo>
                <a:lnTo>
                  <a:pt x="139077" y="31953"/>
                </a:lnTo>
                <a:lnTo>
                  <a:pt x="128384" y="29806"/>
                </a:lnTo>
                <a:lnTo>
                  <a:pt x="117551" y="28498"/>
                </a:lnTo>
                <a:lnTo>
                  <a:pt x="106667" y="27978"/>
                </a:lnTo>
                <a:lnTo>
                  <a:pt x="86588" y="29108"/>
                </a:lnTo>
                <a:lnTo>
                  <a:pt x="48272" y="39865"/>
                </a:lnTo>
                <a:lnTo>
                  <a:pt x="7734" y="69926"/>
                </a:lnTo>
                <a:lnTo>
                  <a:pt x="0" y="83451"/>
                </a:lnTo>
                <a:lnTo>
                  <a:pt x="3594" y="95554"/>
                </a:lnTo>
                <a:lnTo>
                  <a:pt x="50317" y="113690"/>
                </a:lnTo>
                <a:lnTo>
                  <a:pt x="77749" y="115176"/>
                </a:lnTo>
                <a:lnTo>
                  <a:pt x="91427" y="113741"/>
                </a:lnTo>
                <a:lnTo>
                  <a:pt x="138772" y="95885"/>
                </a:lnTo>
                <a:lnTo>
                  <a:pt x="167525" y="77254"/>
                </a:lnTo>
                <a:lnTo>
                  <a:pt x="175501" y="73685"/>
                </a:lnTo>
                <a:lnTo>
                  <a:pt x="182346" y="73914"/>
                </a:lnTo>
                <a:lnTo>
                  <a:pt x="189039" y="76898"/>
                </a:lnTo>
                <a:lnTo>
                  <a:pt x="203695" y="86080"/>
                </a:lnTo>
                <a:lnTo>
                  <a:pt x="211328" y="89814"/>
                </a:lnTo>
                <a:lnTo>
                  <a:pt x="223507" y="94157"/>
                </a:lnTo>
                <a:lnTo>
                  <a:pt x="227965" y="95402"/>
                </a:lnTo>
                <a:lnTo>
                  <a:pt x="240766" y="96824"/>
                </a:lnTo>
                <a:lnTo>
                  <a:pt x="247370" y="88773"/>
                </a:lnTo>
                <a:close/>
              </a:path>
            </a:pathLst>
          </a:custGeom>
          <a:solidFill>
            <a:srgbClr val="1B82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3288193" y="1485587"/>
            <a:ext cx="8502015" cy="2919389"/>
          </a:xfrm>
          <a:prstGeom prst="rect">
            <a:avLst/>
          </a:prstGeom>
        </p:spPr>
        <p:txBody>
          <a:bodyPr vert="horz" wrap="square" lIns="0" tIns="318135" rIns="0" bIns="0" rtlCol="0">
            <a:spAutoFit/>
          </a:bodyPr>
          <a:lstStyle/>
          <a:p>
            <a:pPr marL="419734" algn="ctr">
              <a:spcBef>
                <a:spcPts val="2505"/>
              </a:spcBef>
            </a:pPr>
            <a:r>
              <a:rPr lang="pt-BR" sz="4000" b="1" spc="-10">
                <a:solidFill>
                  <a:srgbClr val="231F20"/>
                </a:solidFill>
                <a:latin typeface="Arial"/>
                <a:cs typeface="Arial"/>
              </a:rPr>
              <a:t>TÍTULO</a:t>
            </a:r>
            <a:endParaRPr lang="pt-BR" sz="3700" b="1">
              <a:solidFill>
                <a:srgbClr val="231F20"/>
              </a:solidFill>
              <a:latin typeface="Arial"/>
              <a:cs typeface="Arial"/>
            </a:endParaRPr>
          </a:p>
          <a:p>
            <a:pPr marL="419734" algn="ctr">
              <a:lnSpc>
                <a:spcPct val="100000"/>
              </a:lnSpc>
              <a:spcBef>
                <a:spcPts val="2505"/>
              </a:spcBef>
            </a:pP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sz="37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3700" b="1" spc="-10" dirty="0" err="1">
                <a:solidFill>
                  <a:srgbClr val="231F20"/>
                </a:solidFill>
                <a:latin typeface="Arial"/>
                <a:cs typeface="Arial"/>
              </a:rPr>
              <a:t>Instituição</a:t>
            </a:r>
            <a:endParaRPr sz="3700" dirty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780"/>
              </a:spcBef>
            </a:pP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114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9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1,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2,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25" dirty="0">
                <a:solidFill>
                  <a:srgbClr val="231F20"/>
                </a:solidFill>
                <a:latin typeface="Arial MT"/>
                <a:cs typeface="Arial MT"/>
              </a:rPr>
              <a:t>3,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9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9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7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20" dirty="0">
                <a:solidFill>
                  <a:srgbClr val="231F20"/>
                </a:solidFill>
                <a:latin typeface="Arial MT"/>
                <a:cs typeface="Arial MT"/>
              </a:rPr>
              <a:t>5...</a:t>
            </a:r>
            <a:endParaRPr sz="2800" dirty="0">
              <a:latin typeface="Arial MT"/>
              <a:cs typeface="Arial MT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40903" y="5083983"/>
            <a:ext cx="4503420" cy="635000"/>
          </a:xfrm>
          <a:prstGeom prst="rect">
            <a:avLst/>
          </a:prstGeom>
          <a:solidFill>
            <a:srgbClr val="C8E1F0"/>
          </a:solidFill>
        </p:spPr>
        <p:txBody>
          <a:bodyPr vert="horz" wrap="square" lIns="0" tIns="106680" rIns="0" bIns="0" rtlCol="0">
            <a:spAutoFit/>
          </a:bodyPr>
          <a:lstStyle/>
          <a:p>
            <a:pPr marL="255270">
              <a:lnSpc>
                <a:spcPct val="100000"/>
              </a:lnSpc>
              <a:spcBef>
                <a:spcPts val="840"/>
              </a:spcBef>
            </a:pPr>
            <a:r>
              <a:rPr sz="2300" b="1" dirty="0">
                <a:solidFill>
                  <a:srgbClr val="1B355F"/>
                </a:solidFill>
                <a:latin typeface="Arial"/>
                <a:cs typeface="Arial"/>
              </a:rPr>
              <a:t>FUNDAMENTAÇÃO</a:t>
            </a:r>
            <a:r>
              <a:rPr sz="2300" b="1" spc="40" dirty="0">
                <a:solidFill>
                  <a:srgbClr val="1B355F"/>
                </a:solidFill>
                <a:latin typeface="Arial"/>
                <a:cs typeface="Arial"/>
              </a:rPr>
              <a:t> </a:t>
            </a:r>
            <a:r>
              <a:rPr sz="2300" b="1" spc="-10" dirty="0">
                <a:solidFill>
                  <a:srgbClr val="1B355F"/>
                </a:solidFill>
                <a:latin typeface="Arial"/>
                <a:cs typeface="Arial"/>
              </a:rPr>
              <a:t>TEÓRICA</a:t>
            </a:r>
            <a:endParaRPr sz="23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40903" y="9450884"/>
            <a:ext cx="5439410" cy="469359"/>
          </a:xfrm>
          <a:prstGeom prst="rect">
            <a:avLst/>
          </a:prstGeom>
          <a:solidFill>
            <a:srgbClr val="C8E1F0"/>
          </a:solidFill>
        </p:spPr>
        <p:txBody>
          <a:bodyPr vert="horz" wrap="square" lIns="0" tIns="114300" rIns="0" bIns="0" rtlCol="0">
            <a:spAutoFit/>
          </a:bodyPr>
          <a:lstStyle/>
          <a:p>
            <a:pPr marL="208915">
              <a:lnSpc>
                <a:spcPct val="100000"/>
              </a:lnSpc>
              <a:spcBef>
                <a:spcPts val="900"/>
              </a:spcBef>
            </a:pPr>
            <a:r>
              <a:rPr sz="2300" b="1" dirty="0">
                <a:solidFill>
                  <a:srgbClr val="1B355F"/>
                </a:solidFill>
                <a:latin typeface="Arial"/>
                <a:cs typeface="Arial"/>
              </a:rPr>
              <a:t>INDAGAÇÃO</a:t>
            </a:r>
            <a:r>
              <a:rPr sz="2300" b="1" spc="140" dirty="0">
                <a:solidFill>
                  <a:srgbClr val="1B355F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1B355F"/>
                </a:solidFill>
                <a:latin typeface="Arial"/>
                <a:cs typeface="Arial"/>
              </a:rPr>
              <a:t>CIENTÍFICA/</a:t>
            </a:r>
            <a:r>
              <a:rPr sz="2300" b="1" spc="-10" dirty="0">
                <a:solidFill>
                  <a:srgbClr val="1B355F"/>
                </a:solidFill>
                <a:latin typeface="Arial"/>
                <a:cs typeface="Arial"/>
              </a:rPr>
              <a:t>HIPÓTESE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40903" y="13887335"/>
            <a:ext cx="6548755" cy="635000"/>
          </a:xfrm>
          <a:prstGeom prst="rect">
            <a:avLst/>
          </a:prstGeom>
          <a:solidFill>
            <a:srgbClr val="C8E1F0"/>
          </a:solidFill>
        </p:spPr>
        <p:txBody>
          <a:bodyPr vert="horz" wrap="square" lIns="0" tIns="124460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980"/>
              </a:spcBef>
            </a:pPr>
            <a:r>
              <a:rPr sz="2300" b="1" dirty="0">
                <a:solidFill>
                  <a:srgbClr val="1B355F"/>
                </a:solidFill>
                <a:latin typeface="Arial"/>
                <a:cs typeface="Arial"/>
              </a:rPr>
              <a:t>METODOLOGIA/</a:t>
            </a:r>
            <a:r>
              <a:rPr sz="2300" b="1" spc="-40" dirty="0">
                <a:solidFill>
                  <a:srgbClr val="1B355F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1B355F"/>
                </a:solidFill>
                <a:latin typeface="Arial"/>
                <a:cs typeface="Arial"/>
              </a:rPr>
              <a:t>ATIVIDADES</a:t>
            </a:r>
            <a:r>
              <a:rPr sz="2300" b="1" spc="55" dirty="0">
                <a:solidFill>
                  <a:srgbClr val="1B355F"/>
                </a:solidFill>
                <a:latin typeface="Arial"/>
                <a:cs typeface="Arial"/>
              </a:rPr>
              <a:t> </a:t>
            </a:r>
            <a:r>
              <a:rPr sz="2300" b="1" spc="-10" dirty="0">
                <a:solidFill>
                  <a:srgbClr val="1B355F"/>
                </a:solidFill>
                <a:latin typeface="Arial"/>
                <a:cs typeface="Arial"/>
              </a:rPr>
              <a:t>REALIZADAS</a:t>
            </a:r>
            <a:endParaRPr sz="2300">
              <a:latin typeface="Arial"/>
              <a:cs typeface="Aria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7979948" y="5083983"/>
            <a:ext cx="6654049" cy="451406"/>
          </a:xfrm>
          <a:prstGeom prst="rect">
            <a:avLst/>
          </a:prstGeom>
          <a:solidFill>
            <a:srgbClr val="C8E1F0"/>
          </a:solidFill>
        </p:spPr>
        <p:txBody>
          <a:bodyPr vert="horz" wrap="square" lIns="0" tIns="9652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760"/>
              </a:spcBef>
            </a:pPr>
            <a:r>
              <a:rPr sz="2300" b="1" spc="-10" dirty="0">
                <a:solidFill>
                  <a:srgbClr val="1B355F"/>
                </a:solidFill>
                <a:latin typeface="Arial"/>
                <a:cs typeface="Arial"/>
              </a:rPr>
              <a:t>RESULTADOS/</a:t>
            </a:r>
            <a:r>
              <a:rPr sz="2300" b="1" spc="35" dirty="0">
                <a:solidFill>
                  <a:srgbClr val="1B355F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1B355F"/>
                </a:solidFill>
                <a:latin typeface="Arial"/>
                <a:cs typeface="Arial"/>
              </a:rPr>
              <a:t>RESUL</a:t>
            </a:r>
            <a:r>
              <a:rPr lang="pt-BR" sz="2300" b="1" dirty="0">
                <a:solidFill>
                  <a:srgbClr val="1B355F"/>
                </a:solidFill>
                <a:latin typeface="Arial"/>
                <a:cs typeface="Arial"/>
              </a:rPr>
              <a:t>T</a:t>
            </a:r>
            <a:r>
              <a:rPr sz="2300" b="1" dirty="0">
                <a:solidFill>
                  <a:srgbClr val="1B355F"/>
                </a:solidFill>
                <a:latin typeface="Arial"/>
                <a:cs typeface="Arial"/>
              </a:rPr>
              <a:t>ADOS</a:t>
            </a:r>
            <a:r>
              <a:rPr sz="2300" b="1" spc="40" dirty="0">
                <a:solidFill>
                  <a:srgbClr val="1B355F"/>
                </a:solidFill>
                <a:latin typeface="Arial"/>
                <a:cs typeface="Arial"/>
              </a:rPr>
              <a:t> </a:t>
            </a:r>
            <a:r>
              <a:rPr sz="2300" b="1" spc="-10" dirty="0">
                <a:solidFill>
                  <a:srgbClr val="1B355F"/>
                </a:solidFill>
                <a:latin typeface="Arial"/>
                <a:cs typeface="Arial"/>
              </a:rPr>
              <a:t>ESPERADOS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7979930" y="14801797"/>
            <a:ext cx="3869054" cy="635000"/>
          </a:xfrm>
          <a:prstGeom prst="rect">
            <a:avLst/>
          </a:prstGeom>
          <a:solidFill>
            <a:srgbClr val="C8E1F0"/>
          </a:solidFill>
        </p:spPr>
        <p:txBody>
          <a:bodyPr vert="horz" wrap="square" lIns="0" tIns="10350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815"/>
              </a:spcBef>
            </a:pPr>
            <a:r>
              <a:rPr sz="2300" b="1" dirty="0">
                <a:solidFill>
                  <a:srgbClr val="1B355F"/>
                </a:solidFill>
                <a:latin typeface="Arial"/>
                <a:cs typeface="Arial"/>
              </a:rPr>
              <a:t>CONSIDERAÇÕES</a:t>
            </a:r>
            <a:r>
              <a:rPr sz="2300" b="1" spc="204" dirty="0">
                <a:solidFill>
                  <a:srgbClr val="1B355F"/>
                </a:solidFill>
                <a:latin typeface="Arial"/>
                <a:cs typeface="Arial"/>
              </a:rPr>
              <a:t> </a:t>
            </a:r>
            <a:r>
              <a:rPr sz="2300" b="1" spc="-10" dirty="0">
                <a:solidFill>
                  <a:srgbClr val="1B355F"/>
                </a:solidFill>
                <a:latin typeface="Arial"/>
                <a:cs typeface="Arial"/>
              </a:rPr>
              <a:t>FINAIS</a:t>
            </a:r>
            <a:endParaRPr sz="2300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979972" y="17315346"/>
            <a:ext cx="2324100" cy="635000"/>
          </a:xfrm>
          <a:prstGeom prst="rect">
            <a:avLst/>
          </a:prstGeom>
          <a:solidFill>
            <a:srgbClr val="C8E1F0"/>
          </a:solidFill>
        </p:spPr>
        <p:txBody>
          <a:bodyPr vert="horz" wrap="square" lIns="0" tIns="12700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0"/>
              </a:spcBef>
            </a:pPr>
            <a:r>
              <a:rPr sz="2300" b="1" spc="-10" dirty="0">
                <a:solidFill>
                  <a:srgbClr val="1B355F"/>
                </a:solidFill>
                <a:latin typeface="Arial"/>
                <a:cs typeface="Arial"/>
              </a:rPr>
              <a:t>REFERÊNCIAS</a:t>
            </a:r>
            <a:endParaRPr sz="2300">
              <a:latin typeface="Arial"/>
              <a:cs typeface="Aria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28207" y="5769703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7967311" y="5944349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0665395" y="11964818"/>
            <a:ext cx="3899535" cy="2366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cing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tinci-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volu-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nostrud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ut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autem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velit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feu-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giat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et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luptatum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nulla.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7946034" y="15496423"/>
            <a:ext cx="6736715" cy="1727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ex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velit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ac-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duis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nulla.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cilisi.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4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924048" y="17985463"/>
            <a:ext cx="6145530" cy="66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014" indent="-107314">
              <a:lnSpc>
                <a:spcPts val="1680"/>
              </a:lnSpc>
              <a:spcBef>
                <a:spcPts val="95"/>
              </a:spcBef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  <a:p>
            <a:pPr marL="120014" indent="-107314">
              <a:lnSpc>
                <a:spcPts val="1675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  <a:p>
            <a:pPr marL="120014" indent="-107314">
              <a:lnSpc>
                <a:spcPts val="1680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428207" y="10160540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428207" y="14679214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102" name="object 102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7979948" y="9360227"/>
            <a:ext cx="2553224" cy="2561735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10647950" y="9360232"/>
            <a:ext cx="4110336" cy="2562261"/>
          </a:xfrm>
          <a:prstGeom prst="rect">
            <a:avLst/>
          </a:prstGeom>
        </p:spPr>
      </p:pic>
      <p:pic>
        <p:nvPicPr>
          <p:cNvPr id="104" name="object 104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7979948" y="12027932"/>
            <a:ext cx="2553224" cy="2556794"/>
          </a:xfrm>
          <a:prstGeom prst="rect">
            <a:avLst/>
          </a:prstGeom>
        </p:spPr>
      </p:pic>
      <p:sp>
        <p:nvSpPr>
          <p:cNvPr id="105" name="object 105"/>
          <p:cNvSpPr/>
          <p:nvPr/>
        </p:nvSpPr>
        <p:spPr>
          <a:xfrm>
            <a:off x="0" y="4541820"/>
            <a:ext cx="15078710" cy="104775"/>
          </a:xfrm>
          <a:custGeom>
            <a:avLst/>
            <a:gdLst/>
            <a:ahLst/>
            <a:cxnLst/>
            <a:rect l="l" t="t" r="r" b="b"/>
            <a:pathLst>
              <a:path w="15078710" h="104775">
                <a:moveTo>
                  <a:pt x="15078088" y="0"/>
                </a:moveTo>
                <a:lnTo>
                  <a:pt x="0" y="0"/>
                </a:lnTo>
                <a:lnTo>
                  <a:pt x="0" y="104753"/>
                </a:lnTo>
                <a:lnTo>
                  <a:pt x="15078088" y="104753"/>
                </a:lnTo>
                <a:lnTo>
                  <a:pt x="15078088" y="0"/>
                </a:lnTo>
                <a:close/>
              </a:path>
            </a:pathLst>
          </a:custGeom>
          <a:solidFill>
            <a:srgbClr val="1B35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1070</Words>
  <Application>Microsoft Office PowerPoint</Application>
  <PresentationFormat>Personalizar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Tahoma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SINPETE 2025_APRESENTAÇÃO</dc:title>
  <cp:lastModifiedBy>Vera Pontes</cp:lastModifiedBy>
  <cp:revision>1</cp:revision>
  <dcterms:created xsi:type="dcterms:W3CDTF">2025-09-15T19:49:39Z</dcterms:created>
  <dcterms:modified xsi:type="dcterms:W3CDTF">2025-09-17T23:49:45Z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2025-09-15T00:00:00Z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2025-09-15T00:00:00Z</vt:filetime>
  </property>
  <property fmtid="{D5CDD505-2E9C-101B-9397-08002B2CF9AE}" pid="5" name="Producer">
    <vt:lpwstr>iLovePDF</vt:lpwstr>
  </property>
</Properties>
</file>