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7624"/>
    <a:srgbClr val="77C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3BF89F-B6FD-4727-B311-F6798A6E9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D7FE3A4-8F08-44A5-8B01-1B04CCCDAB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C45903C-99FF-4FB5-AC4F-FDED2AC39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0F5E-E64F-4BA4-A629-9E511A0F7D58}" type="datetimeFigureOut">
              <a:rPr lang="pt-BR" smtClean="0"/>
              <a:t>16/10/2023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CA7926-F890-4983-A850-1B4E926EE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37B4D35-3A91-4944-8215-C43701560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3C2F-A725-45A1-B0EE-7E24515333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059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F780BA-EE3C-4AB6-9ADA-8440DB842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9C26AE5-95DF-4C62-B849-735C3630B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E3B148-7874-42D4-A924-494EC2B6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0F5E-E64F-4BA4-A629-9E511A0F7D58}" type="datetimeFigureOut">
              <a:rPr lang="pt-BR" smtClean="0"/>
              <a:t>16/10/2023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A3536A9-7B75-4A55-B116-6D69CDE77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99798D-0BA0-4360-AE8C-5E2A1D680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3C2F-A725-45A1-B0EE-7E24515333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0314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CB73C9-7ADD-42F8-BAC8-BEAFDBE50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9A37D49-28E7-4F68-B172-92B8357722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397E29-56CB-4260-9C60-F3359E06F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0F5E-E64F-4BA4-A629-9E511A0F7D58}" type="datetimeFigureOut">
              <a:rPr lang="pt-BR" smtClean="0"/>
              <a:t>16/10/2023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7E9AA0-F92E-41E2-ABBA-0F4C5BCD2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DD29F9-3F9F-4802-B251-C71C1AE73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3C2F-A725-45A1-B0EE-7E24515333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359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A55230-7A71-40A2-8C35-15F4BB666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2312FB-9E8A-42EA-9F7E-CB9A019F7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5051F54-A130-44D9-953C-6A1B1F4E1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0F5E-E64F-4BA4-A629-9E511A0F7D58}" type="datetimeFigureOut">
              <a:rPr lang="pt-BR" smtClean="0"/>
              <a:t>16/10/2023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DA3974-2070-4ABB-A3B1-4BE5CD4E6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D1DBAA6-A2CE-4E98-9CED-8760630D3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3C2F-A725-45A1-B0EE-7E24515333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1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228BC3-8E2C-472C-A6F6-4FE3F25F4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3915820-C070-49C2-B216-B86A6AEAC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1834E08-F373-43F3-9E90-7ADC5EE47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0F5E-E64F-4BA4-A629-9E511A0F7D58}" type="datetimeFigureOut">
              <a:rPr lang="pt-BR" smtClean="0"/>
              <a:t>16/10/2023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6F63667-B3E6-4C9F-8016-F0DBCD643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D6942B2-41AA-420E-8E9B-2617D9E9B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3C2F-A725-45A1-B0EE-7E24515333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9121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F46BF1-3515-4AA8-8835-663ADCDB2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2790E1-83BA-4E22-B6AA-9E2C8DD149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4AE1011-38F0-496B-B53D-41F9D0D23E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7F9BC87-25EB-4238-946A-BBAA0A77A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0F5E-E64F-4BA4-A629-9E511A0F7D58}" type="datetimeFigureOut">
              <a:rPr lang="pt-BR" smtClean="0"/>
              <a:t>16/10/2023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B8053E4-ACF2-499C-81C2-5EFC58663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22B597C-4F1F-4710-B35C-D2CC13375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3C2F-A725-45A1-B0EE-7E24515333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0991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2BC556-CDD7-4C00-A371-FFB55B128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CCD463A-D9CF-4A96-84FC-6B96A8857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7BFEFFF-6B4C-4AC0-9349-568F96BC3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1782A15-DED7-450C-BC9D-45411ED2CF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E921522-9606-4755-A36C-6CC421750A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F92B723-495F-4098-8BC0-FE8BE68B5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0F5E-E64F-4BA4-A629-9E511A0F7D58}" type="datetimeFigureOut">
              <a:rPr lang="pt-BR" smtClean="0"/>
              <a:t>16/10/2023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127F1AA-0797-4181-9C7C-C7E26E863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77F3184-BBC3-4861-A31C-28EED4FF3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3C2F-A725-45A1-B0EE-7E24515333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779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81F467-7473-48E9-AA03-6EB27AE6C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690C794-2F50-40C6-8376-A4ACABC2B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0F5E-E64F-4BA4-A629-9E511A0F7D58}" type="datetimeFigureOut">
              <a:rPr lang="pt-BR" smtClean="0"/>
              <a:t>16/10/2023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B56DFD2-D3FD-4394-A4BB-FC9479DE2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C2F1883-41D8-4662-BCBE-897E9FCAC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3C2F-A725-45A1-B0EE-7E24515333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698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31F624-6015-4E34-AAA2-97A88FD85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0F5E-E64F-4BA4-A629-9E511A0F7D58}" type="datetimeFigureOut">
              <a:rPr lang="pt-BR" smtClean="0"/>
              <a:t>16/10/2023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D82A8B8-90C1-4B1E-81CF-8C324ABA7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1B5E5B9-90CF-48FA-A841-4043952A8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3C2F-A725-45A1-B0EE-7E24515333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6390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E4A93C-A406-45A5-8488-91ACC8B6F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C9FE4A-B877-4BB5-A415-8CB1FB9B3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1225BD5-0A2B-4AA5-89D3-5F126B76A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E60A0EC-0353-4177-8480-04EDFD3AF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0F5E-E64F-4BA4-A629-9E511A0F7D58}" type="datetimeFigureOut">
              <a:rPr lang="pt-BR" smtClean="0"/>
              <a:t>16/10/2023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31F4B4F-0D52-4C89-912A-083D3B2C4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794E985-752D-4F07-A005-BF95593D6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3C2F-A725-45A1-B0EE-7E24515333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4129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C45438-A398-48B7-8EC1-B63CEC4CD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8B13AF8-AD04-47EF-B41E-A34EFCF433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D706374-C76C-4AA9-8957-76F521815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6C3328E-37DA-4C6D-B202-D49873A7D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0F5E-E64F-4BA4-A629-9E511A0F7D58}" type="datetimeFigureOut">
              <a:rPr lang="pt-BR" smtClean="0"/>
              <a:t>16/10/2023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F296AF1-6AC8-4836-AB23-09074492D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B38F79-7005-49CC-8BFF-0609C7352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3C2F-A725-45A1-B0EE-7E24515333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094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32B6D21-4CF4-4373-A85B-B20B74C45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79F0F12-EC26-4C21-B8D7-32D92675E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B4817D1-AADC-48BF-B5A4-8107EE86A7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D0F5E-E64F-4BA4-A629-9E511A0F7D58}" type="datetimeFigureOut">
              <a:rPr lang="pt-BR" smtClean="0"/>
              <a:t>16/10/2023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AE26DD6-4D5C-433F-8E64-0CD86A8CC8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8246E5-7FC0-4F4E-B139-8737C3C325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A3C2F-A725-45A1-B0EE-7E24515333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213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A16A39A-AB01-45C1-9958-E146492B5F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164" t="18261" r="-1157" b="14612"/>
          <a:stretch/>
        </p:blipFill>
        <p:spPr>
          <a:xfrm>
            <a:off x="0" y="1"/>
            <a:ext cx="9296400" cy="6858000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00B64F39-942C-4D25-9C9F-6DDF5571398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53" b="14150"/>
          <a:stretch/>
        </p:blipFill>
        <p:spPr>
          <a:xfrm>
            <a:off x="642994" y="914400"/>
            <a:ext cx="10906012" cy="4135120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F6FD4437-960A-4D65-BD5B-F577863C9B83}"/>
              </a:ext>
            </a:extLst>
          </p:cNvPr>
          <p:cNvSpPr/>
          <p:nvPr/>
        </p:nvSpPr>
        <p:spPr>
          <a:xfrm>
            <a:off x="0" y="5898776"/>
            <a:ext cx="12192000" cy="959224"/>
          </a:xfrm>
          <a:prstGeom prst="rect">
            <a:avLst/>
          </a:prstGeom>
          <a:solidFill>
            <a:srgbClr val="77C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091B7ED-8A34-4FAF-B5D1-FD3BC7F74E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975" y="5898776"/>
            <a:ext cx="8020050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222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id="{0076EAB6-0E78-4886-A709-D8E92A8D11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164" t="18261" r="-1157" b="14612"/>
          <a:stretch/>
        </p:blipFill>
        <p:spPr>
          <a:xfrm>
            <a:off x="0" y="1"/>
            <a:ext cx="9296400" cy="685800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9807297E-0812-4EC9-9E36-A077ACFEE0C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56" b="10831"/>
          <a:stretch/>
        </p:blipFill>
        <p:spPr>
          <a:xfrm>
            <a:off x="3753303" y="0"/>
            <a:ext cx="4685392" cy="2492933"/>
          </a:xfrm>
          <a:prstGeom prst="rect">
            <a:avLst/>
          </a:prstGeom>
        </p:spPr>
      </p:pic>
      <p:grpSp>
        <p:nvGrpSpPr>
          <p:cNvPr id="14" name="Agrupar 13">
            <a:extLst>
              <a:ext uri="{FF2B5EF4-FFF2-40B4-BE49-F238E27FC236}">
                <a16:creationId xmlns:a16="http://schemas.microsoft.com/office/drawing/2014/main" id="{F6990396-EF94-4933-9FD6-5B41F5601E46}"/>
              </a:ext>
            </a:extLst>
          </p:cNvPr>
          <p:cNvGrpSpPr/>
          <p:nvPr/>
        </p:nvGrpSpPr>
        <p:grpSpPr>
          <a:xfrm rot="10800000">
            <a:off x="9601029" y="6145018"/>
            <a:ext cx="2590971" cy="724556"/>
            <a:chOff x="482543" y="5895525"/>
            <a:chExt cx="3441757" cy="962475"/>
          </a:xfrm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DC168186-71B4-4D7C-8ECD-725625E915B3}"/>
                </a:ext>
              </a:extLst>
            </p:cNvPr>
            <p:cNvSpPr/>
            <p:nvPr/>
          </p:nvSpPr>
          <p:spPr>
            <a:xfrm>
              <a:off x="482543" y="5895525"/>
              <a:ext cx="2453859" cy="962475"/>
            </a:xfrm>
            <a:prstGeom prst="rect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6" name="Fluxograma: Atraso 15">
              <a:extLst>
                <a:ext uri="{FF2B5EF4-FFF2-40B4-BE49-F238E27FC236}">
                  <a16:creationId xmlns:a16="http://schemas.microsoft.com/office/drawing/2014/main" id="{F3196726-13E8-4860-8C75-29F47B17449B}"/>
                </a:ext>
              </a:extLst>
            </p:cNvPr>
            <p:cNvSpPr/>
            <p:nvPr/>
          </p:nvSpPr>
          <p:spPr>
            <a:xfrm>
              <a:off x="2936402" y="5895525"/>
              <a:ext cx="987898" cy="962474"/>
            </a:xfrm>
            <a:prstGeom prst="flowChartDelay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n>
                  <a:solidFill>
                    <a:srgbClr val="77CDF4"/>
                  </a:solidFill>
                </a:ln>
                <a:solidFill>
                  <a:srgbClr val="77CDF4"/>
                </a:solidFill>
              </a:endParaRPr>
            </a:p>
          </p:txBody>
        </p:sp>
      </p:grp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C7A3EBF2-1340-445E-B9D9-16CDFB514EB6}"/>
              </a:ext>
            </a:extLst>
          </p:cNvPr>
          <p:cNvGrpSpPr/>
          <p:nvPr/>
        </p:nvGrpSpPr>
        <p:grpSpPr>
          <a:xfrm>
            <a:off x="0" y="6133443"/>
            <a:ext cx="2590971" cy="724556"/>
            <a:chOff x="482543" y="5895525"/>
            <a:chExt cx="3441757" cy="962475"/>
          </a:xfrm>
        </p:grpSpPr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DEAB7A0B-1E4E-4D78-AC12-E74B8E3C61BF}"/>
                </a:ext>
              </a:extLst>
            </p:cNvPr>
            <p:cNvSpPr/>
            <p:nvPr/>
          </p:nvSpPr>
          <p:spPr>
            <a:xfrm>
              <a:off x="482543" y="5895525"/>
              <a:ext cx="2453859" cy="962475"/>
            </a:xfrm>
            <a:prstGeom prst="rect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9" name="Fluxograma: Atraso 18">
              <a:extLst>
                <a:ext uri="{FF2B5EF4-FFF2-40B4-BE49-F238E27FC236}">
                  <a16:creationId xmlns:a16="http://schemas.microsoft.com/office/drawing/2014/main" id="{BEF9741D-9DF4-487D-8157-0B40416B5A71}"/>
                </a:ext>
              </a:extLst>
            </p:cNvPr>
            <p:cNvSpPr/>
            <p:nvPr/>
          </p:nvSpPr>
          <p:spPr>
            <a:xfrm>
              <a:off x="2936402" y="5895525"/>
              <a:ext cx="987898" cy="962474"/>
            </a:xfrm>
            <a:prstGeom prst="flowChartDelay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n>
                  <a:solidFill>
                    <a:srgbClr val="77CDF4"/>
                  </a:solidFill>
                </a:ln>
                <a:solidFill>
                  <a:srgbClr val="77CDF4"/>
                </a:solidFill>
              </a:endParaRPr>
            </a:p>
          </p:txBody>
        </p:sp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C8360402-E0C5-4073-B145-C93AA9BC32AF}"/>
              </a:ext>
            </a:extLst>
          </p:cNvPr>
          <p:cNvSpPr txBox="1"/>
          <p:nvPr/>
        </p:nvSpPr>
        <p:spPr>
          <a:xfrm>
            <a:off x="-1" y="2644273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TÍTULO DO TRABALHO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ACD4FBDB-DD8A-4E80-B570-44171F52D9C9}"/>
              </a:ext>
            </a:extLst>
          </p:cNvPr>
          <p:cNvSpPr txBox="1"/>
          <p:nvPr/>
        </p:nvSpPr>
        <p:spPr>
          <a:xfrm>
            <a:off x="-1" y="3195723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EIXO TEMÁTICO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9A76D8A8-4E59-4877-B228-F57A1FE8627E}"/>
              </a:ext>
            </a:extLst>
          </p:cNvPr>
          <p:cNvSpPr txBox="1"/>
          <p:nvPr/>
        </p:nvSpPr>
        <p:spPr>
          <a:xfrm>
            <a:off x="7736117" y="3747173"/>
            <a:ext cx="404542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dirty="0"/>
              <a:t>Autores </a:t>
            </a:r>
          </a:p>
          <a:p>
            <a:pPr algn="r"/>
            <a:r>
              <a:rPr lang="pt-BR" sz="1400" dirty="0" err="1"/>
              <a:t>Lorem</a:t>
            </a:r>
            <a:r>
              <a:rPr lang="pt-BR" sz="1400" dirty="0"/>
              <a:t> ipsum </a:t>
            </a:r>
            <a:r>
              <a:rPr lang="pt-BR" sz="1400" dirty="0" err="1"/>
              <a:t>dolor</a:t>
            </a:r>
            <a:endParaRPr lang="pt-BR" sz="1400" dirty="0"/>
          </a:p>
          <a:p>
            <a:pPr algn="r"/>
            <a:r>
              <a:rPr lang="pt-BR" sz="1400" dirty="0" err="1"/>
              <a:t>Lorem</a:t>
            </a:r>
            <a:r>
              <a:rPr lang="pt-BR" sz="1400" dirty="0"/>
              <a:t> ipsum </a:t>
            </a:r>
            <a:r>
              <a:rPr lang="pt-BR" sz="1400" dirty="0" err="1"/>
              <a:t>dolor</a:t>
            </a:r>
            <a:endParaRPr lang="pt-BR" sz="1400" dirty="0"/>
          </a:p>
          <a:p>
            <a:pPr algn="r"/>
            <a:r>
              <a:rPr lang="pt-BR" sz="1400" dirty="0" err="1"/>
              <a:t>Lorem</a:t>
            </a:r>
            <a:r>
              <a:rPr lang="pt-BR" sz="1400" dirty="0"/>
              <a:t> ipsum </a:t>
            </a:r>
            <a:r>
              <a:rPr lang="pt-BR" sz="1400" dirty="0" err="1"/>
              <a:t>dolor</a:t>
            </a:r>
            <a:endParaRPr lang="pt-BR" sz="1400" dirty="0"/>
          </a:p>
          <a:p>
            <a:pPr algn="r"/>
            <a:endParaRPr lang="pt-BR" sz="1400" dirty="0"/>
          </a:p>
          <a:p>
            <a:pPr algn="r"/>
            <a:r>
              <a:rPr lang="pt-BR" sz="2000" dirty="0"/>
              <a:t>Nome da Instituição</a:t>
            </a:r>
          </a:p>
          <a:p>
            <a:pPr algn="r"/>
            <a:r>
              <a:rPr lang="pt-BR" sz="1400" dirty="0" err="1"/>
              <a:t>Lorem</a:t>
            </a:r>
            <a:r>
              <a:rPr lang="pt-BR" sz="1400" dirty="0"/>
              <a:t> ipsum </a:t>
            </a:r>
            <a:r>
              <a:rPr lang="pt-BR" sz="1400" dirty="0" err="1"/>
              <a:t>dolor</a:t>
            </a:r>
            <a:endParaRPr lang="pt-BR" sz="1400" dirty="0"/>
          </a:p>
          <a:p>
            <a:pPr algn="r"/>
            <a:endParaRPr lang="pt-BR" sz="2000" dirty="0"/>
          </a:p>
          <a:p>
            <a:pPr algn="r"/>
            <a:endParaRPr lang="pt-BR" sz="1400" dirty="0"/>
          </a:p>
          <a:p>
            <a:pPr algn="r"/>
            <a:endParaRPr lang="pt-BR" sz="2000" dirty="0"/>
          </a:p>
        </p:txBody>
      </p:sp>
      <p:pic>
        <p:nvPicPr>
          <p:cNvPr id="22" name="Imagem 21">
            <a:extLst>
              <a:ext uri="{FF2B5EF4-FFF2-40B4-BE49-F238E27FC236}">
                <a16:creationId xmlns:a16="http://schemas.microsoft.com/office/drawing/2014/main" id="{5E2CB465-9EC1-4AF7-B4EA-9B19C26C81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252" y="6042211"/>
            <a:ext cx="6847496" cy="83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69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id="{0076EAB6-0E78-4886-A709-D8E92A8D11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164" t="18261" r="-1157" b="14612"/>
          <a:stretch/>
        </p:blipFill>
        <p:spPr>
          <a:xfrm>
            <a:off x="0" y="1"/>
            <a:ext cx="9296400" cy="6858000"/>
          </a:xfrm>
          <a:prstGeom prst="rect">
            <a:avLst/>
          </a:prstGeom>
        </p:spPr>
      </p:pic>
      <p:grpSp>
        <p:nvGrpSpPr>
          <p:cNvPr id="22" name="Agrupar 21">
            <a:extLst>
              <a:ext uri="{FF2B5EF4-FFF2-40B4-BE49-F238E27FC236}">
                <a16:creationId xmlns:a16="http://schemas.microsoft.com/office/drawing/2014/main" id="{F2A5C487-AE42-405B-9BF0-D12F33972DBE}"/>
              </a:ext>
            </a:extLst>
          </p:cNvPr>
          <p:cNvGrpSpPr/>
          <p:nvPr/>
        </p:nvGrpSpPr>
        <p:grpSpPr>
          <a:xfrm flipV="1">
            <a:off x="0" y="1036603"/>
            <a:ext cx="2441722" cy="332470"/>
            <a:chOff x="-3144316" y="5895525"/>
            <a:chExt cx="7068616" cy="962478"/>
          </a:xfrm>
        </p:grpSpPr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000A78C8-5315-4D4A-8C3B-B62E8DF0CF92}"/>
                </a:ext>
              </a:extLst>
            </p:cNvPr>
            <p:cNvSpPr/>
            <p:nvPr/>
          </p:nvSpPr>
          <p:spPr>
            <a:xfrm>
              <a:off x="-3144316" y="5895528"/>
              <a:ext cx="6080718" cy="962475"/>
            </a:xfrm>
            <a:prstGeom prst="rect">
              <a:avLst/>
            </a:prstGeom>
            <a:solidFill>
              <a:srgbClr val="EE76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EE7624"/>
                </a:solidFill>
              </a:endParaRPr>
            </a:p>
          </p:txBody>
        </p:sp>
        <p:sp>
          <p:nvSpPr>
            <p:cNvPr id="24" name="Fluxograma: Atraso 23">
              <a:extLst>
                <a:ext uri="{FF2B5EF4-FFF2-40B4-BE49-F238E27FC236}">
                  <a16:creationId xmlns:a16="http://schemas.microsoft.com/office/drawing/2014/main" id="{0378482A-3318-4EC6-BB10-05A7B4D3D219}"/>
                </a:ext>
              </a:extLst>
            </p:cNvPr>
            <p:cNvSpPr/>
            <p:nvPr/>
          </p:nvSpPr>
          <p:spPr>
            <a:xfrm>
              <a:off x="2936402" y="5895525"/>
              <a:ext cx="987898" cy="962474"/>
            </a:xfrm>
            <a:prstGeom prst="flowChartDelay">
              <a:avLst/>
            </a:prstGeom>
            <a:solidFill>
              <a:srgbClr val="EE76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n>
                  <a:solidFill>
                    <a:srgbClr val="77CDF4"/>
                  </a:solidFill>
                </a:ln>
                <a:solidFill>
                  <a:srgbClr val="EE7624"/>
                </a:solidFill>
              </a:endParaRPr>
            </a:p>
          </p:txBody>
        </p:sp>
      </p:grp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F6990396-EF94-4933-9FD6-5B41F5601E46}"/>
              </a:ext>
            </a:extLst>
          </p:cNvPr>
          <p:cNvGrpSpPr/>
          <p:nvPr/>
        </p:nvGrpSpPr>
        <p:grpSpPr>
          <a:xfrm rot="10800000">
            <a:off x="9601029" y="6145018"/>
            <a:ext cx="2590971" cy="724556"/>
            <a:chOff x="482543" y="5895525"/>
            <a:chExt cx="3441757" cy="962475"/>
          </a:xfrm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DC168186-71B4-4D7C-8ECD-725625E915B3}"/>
                </a:ext>
              </a:extLst>
            </p:cNvPr>
            <p:cNvSpPr/>
            <p:nvPr/>
          </p:nvSpPr>
          <p:spPr>
            <a:xfrm>
              <a:off x="482543" y="5895525"/>
              <a:ext cx="2453859" cy="962475"/>
            </a:xfrm>
            <a:prstGeom prst="rect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6" name="Fluxograma: Atraso 15">
              <a:extLst>
                <a:ext uri="{FF2B5EF4-FFF2-40B4-BE49-F238E27FC236}">
                  <a16:creationId xmlns:a16="http://schemas.microsoft.com/office/drawing/2014/main" id="{F3196726-13E8-4860-8C75-29F47B17449B}"/>
                </a:ext>
              </a:extLst>
            </p:cNvPr>
            <p:cNvSpPr/>
            <p:nvPr/>
          </p:nvSpPr>
          <p:spPr>
            <a:xfrm>
              <a:off x="2936402" y="5895525"/>
              <a:ext cx="987898" cy="962474"/>
            </a:xfrm>
            <a:prstGeom prst="flowChartDelay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n>
                  <a:solidFill>
                    <a:srgbClr val="77CDF4"/>
                  </a:solidFill>
                </a:ln>
                <a:solidFill>
                  <a:srgbClr val="77CDF4"/>
                </a:solidFill>
              </a:endParaRPr>
            </a:p>
          </p:txBody>
        </p:sp>
      </p:grp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C7A3EBF2-1340-445E-B9D9-16CDFB514EB6}"/>
              </a:ext>
            </a:extLst>
          </p:cNvPr>
          <p:cNvGrpSpPr/>
          <p:nvPr/>
        </p:nvGrpSpPr>
        <p:grpSpPr>
          <a:xfrm>
            <a:off x="0" y="6133443"/>
            <a:ext cx="2590971" cy="724556"/>
            <a:chOff x="482543" y="5895525"/>
            <a:chExt cx="3441757" cy="962475"/>
          </a:xfrm>
        </p:grpSpPr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DEAB7A0B-1E4E-4D78-AC12-E74B8E3C61BF}"/>
                </a:ext>
              </a:extLst>
            </p:cNvPr>
            <p:cNvSpPr/>
            <p:nvPr/>
          </p:nvSpPr>
          <p:spPr>
            <a:xfrm>
              <a:off x="482543" y="5895525"/>
              <a:ext cx="2453859" cy="962475"/>
            </a:xfrm>
            <a:prstGeom prst="rect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9" name="Fluxograma: Atraso 18">
              <a:extLst>
                <a:ext uri="{FF2B5EF4-FFF2-40B4-BE49-F238E27FC236}">
                  <a16:creationId xmlns:a16="http://schemas.microsoft.com/office/drawing/2014/main" id="{BEF9741D-9DF4-487D-8157-0B40416B5A71}"/>
                </a:ext>
              </a:extLst>
            </p:cNvPr>
            <p:cNvSpPr/>
            <p:nvPr/>
          </p:nvSpPr>
          <p:spPr>
            <a:xfrm>
              <a:off x="2936402" y="5895525"/>
              <a:ext cx="987898" cy="962474"/>
            </a:xfrm>
            <a:prstGeom prst="flowChartDelay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n>
                  <a:solidFill>
                    <a:srgbClr val="77CDF4"/>
                  </a:solidFill>
                </a:ln>
                <a:solidFill>
                  <a:srgbClr val="77CDF4"/>
                </a:solidFill>
              </a:endParaRPr>
            </a:p>
          </p:txBody>
        </p:sp>
      </p:grpSp>
      <p:pic>
        <p:nvPicPr>
          <p:cNvPr id="4" name="Imagem 3">
            <a:extLst>
              <a:ext uri="{FF2B5EF4-FFF2-40B4-BE49-F238E27FC236}">
                <a16:creationId xmlns:a16="http://schemas.microsoft.com/office/drawing/2014/main" id="{E53E7D09-50F2-4975-B660-21CC170B55F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4" t="17334" r="13853" b="17037"/>
          <a:stretch/>
        </p:blipFill>
        <p:spPr>
          <a:xfrm>
            <a:off x="10344723" y="146832"/>
            <a:ext cx="1341120" cy="1256060"/>
          </a:xfrm>
          <a:prstGeom prst="rect">
            <a:avLst/>
          </a:prstGeom>
        </p:spPr>
      </p:pic>
      <p:sp>
        <p:nvSpPr>
          <p:cNvPr id="21" name="CaixaDeTexto 20">
            <a:extLst>
              <a:ext uri="{FF2B5EF4-FFF2-40B4-BE49-F238E27FC236}">
                <a16:creationId xmlns:a16="http://schemas.microsoft.com/office/drawing/2014/main" id="{E1FE38BA-9763-4E3E-A8AA-9CFC039DB2A3}"/>
              </a:ext>
            </a:extLst>
          </p:cNvPr>
          <p:cNvSpPr txBox="1"/>
          <p:nvPr/>
        </p:nvSpPr>
        <p:spPr>
          <a:xfrm>
            <a:off x="690879" y="1605631"/>
            <a:ext cx="109949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r>
              <a:rPr lang="pt-BR" sz="2000" dirty="0"/>
              <a:t>. Ut </a:t>
            </a:r>
            <a:r>
              <a:rPr lang="pt-BR" sz="2000" dirty="0" err="1"/>
              <a:t>wisi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ad </a:t>
            </a:r>
            <a:r>
              <a:rPr lang="pt-BR" sz="2000" dirty="0" err="1"/>
              <a:t>minim</a:t>
            </a:r>
            <a:r>
              <a:rPr lang="pt-BR" sz="2000" dirty="0"/>
              <a:t> </a:t>
            </a:r>
            <a:r>
              <a:rPr lang="pt-BR" sz="2000" dirty="0" err="1"/>
              <a:t>veniam</a:t>
            </a:r>
            <a:r>
              <a:rPr lang="pt-BR" sz="2000" dirty="0"/>
              <a:t>, quis </a:t>
            </a:r>
            <a:r>
              <a:rPr lang="pt-BR" sz="2000" dirty="0" err="1"/>
              <a:t>nostrud</a:t>
            </a:r>
            <a:r>
              <a:rPr lang="pt-BR" sz="2000" dirty="0"/>
              <a:t> exerci </a:t>
            </a:r>
            <a:r>
              <a:rPr lang="pt-BR" sz="2000" dirty="0" err="1"/>
              <a:t>tation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 </a:t>
            </a:r>
            <a:r>
              <a:rPr lang="pt-BR" sz="2000" dirty="0" err="1"/>
              <a:t>suscipit</a:t>
            </a:r>
            <a:r>
              <a:rPr lang="pt-BR" sz="2000" dirty="0"/>
              <a:t> </a:t>
            </a:r>
            <a:r>
              <a:rPr lang="pt-BR" sz="2000" dirty="0" err="1"/>
              <a:t>lobortis</a:t>
            </a:r>
            <a:r>
              <a:rPr lang="pt-BR" sz="2000" dirty="0"/>
              <a:t> </a:t>
            </a:r>
            <a:r>
              <a:rPr lang="pt-BR" sz="2000" dirty="0" err="1"/>
              <a:t>nisl</a:t>
            </a:r>
            <a:r>
              <a:rPr lang="pt-BR" sz="2000" dirty="0"/>
              <a:t> ut </a:t>
            </a:r>
            <a:r>
              <a:rPr lang="pt-BR" sz="2000" dirty="0" err="1"/>
              <a:t>aliquip</a:t>
            </a:r>
            <a:r>
              <a:rPr lang="pt-BR" sz="2000" dirty="0"/>
              <a:t>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ea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 </a:t>
            </a:r>
            <a:r>
              <a:rPr lang="pt-BR" sz="2000" dirty="0" err="1"/>
              <a:t>Duis</a:t>
            </a:r>
            <a:r>
              <a:rPr lang="pt-BR" sz="2000" dirty="0"/>
              <a:t> autem </a:t>
            </a:r>
            <a:r>
              <a:rPr lang="pt-BR" sz="2000" dirty="0" err="1"/>
              <a:t>vel</a:t>
            </a:r>
            <a:r>
              <a:rPr lang="pt-BR" sz="2000" dirty="0"/>
              <a:t> </a:t>
            </a:r>
            <a:r>
              <a:rPr lang="pt-BR" sz="2000" dirty="0" err="1"/>
              <a:t>eum</a:t>
            </a:r>
            <a:r>
              <a:rPr lang="pt-BR" sz="2000" dirty="0"/>
              <a:t> </a:t>
            </a:r>
            <a:r>
              <a:rPr lang="pt-BR" sz="2000" dirty="0" err="1"/>
              <a:t>iriure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in </a:t>
            </a:r>
            <a:r>
              <a:rPr lang="pt-BR" sz="2000" dirty="0" err="1"/>
              <a:t>hendrerit</a:t>
            </a:r>
            <a:r>
              <a:rPr lang="pt-BR" sz="2000" dirty="0"/>
              <a:t> in </a:t>
            </a:r>
            <a:r>
              <a:rPr lang="pt-BR" sz="2000" dirty="0" err="1"/>
              <a:t>vulputate</a:t>
            </a:r>
            <a:r>
              <a:rPr lang="pt-BR" sz="2000" dirty="0"/>
              <a:t> </a:t>
            </a:r>
            <a:r>
              <a:rPr lang="pt-BR" sz="2000" dirty="0" err="1"/>
              <a:t>velit</a:t>
            </a:r>
            <a:r>
              <a:rPr lang="pt-BR" sz="2000" dirty="0"/>
              <a:t> esse </a:t>
            </a:r>
            <a:r>
              <a:rPr lang="pt-BR" sz="2000" dirty="0" err="1"/>
              <a:t>molestie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, </a:t>
            </a:r>
            <a:r>
              <a:rPr lang="pt-BR" sz="2000" dirty="0" err="1"/>
              <a:t>vel</a:t>
            </a:r>
            <a:r>
              <a:rPr lang="pt-BR" sz="2000" dirty="0"/>
              <a:t> </a:t>
            </a:r>
            <a:r>
              <a:rPr lang="pt-BR" sz="2000" dirty="0" err="1"/>
              <a:t>illum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eu </a:t>
            </a:r>
            <a:r>
              <a:rPr lang="pt-BR" sz="2000" dirty="0" err="1"/>
              <a:t>feugiat</a:t>
            </a:r>
            <a:r>
              <a:rPr lang="pt-BR" sz="2000" dirty="0"/>
              <a:t> </a:t>
            </a:r>
            <a:r>
              <a:rPr lang="pt-BR" sz="2000" dirty="0" err="1"/>
              <a:t>nulla</a:t>
            </a:r>
            <a:r>
              <a:rPr lang="pt-BR" sz="2000" dirty="0"/>
              <a:t> </a:t>
            </a:r>
            <a:r>
              <a:rPr lang="pt-BR" sz="2000" dirty="0" err="1"/>
              <a:t>facilisis</a:t>
            </a:r>
            <a:r>
              <a:rPr lang="pt-BR" sz="2000" dirty="0"/>
              <a:t> </a:t>
            </a:r>
            <a:r>
              <a:rPr lang="pt-BR" sz="2000" dirty="0" err="1"/>
              <a:t>at</a:t>
            </a:r>
            <a:r>
              <a:rPr lang="pt-BR" sz="2000" dirty="0"/>
              <a:t> vero </a:t>
            </a:r>
            <a:r>
              <a:rPr lang="pt-BR" sz="2000" dirty="0" err="1"/>
              <a:t>eros</a:t>
            </a:r>
            <a:r>
              <a:rPr lang="pt-BR" sz="2000" dirty="0"/>
              <a:t> et </a:t>
            </a:r>
            <a:r>
              <a:rPr lang="pt-BR" sz="2000" dirty="0" err="1"/>
              <a:t>accumsan</a:t>
            </a:r>
            <a:r>
              <a:rPr lang="pt-BR" sz="2000" dirty="0"/>
              <a:t> et </a:t>
            </a:r>
            <a:r>
              <a:rPr lang="pt-BR" sz="2000" dirty="0" err="1"/>
              <a:t>iusto</a:t>
            </a:r>
            <a:r>
              <a:rPr lang="pt-BR" sz="2000" dirty="0"/>
              <a:t> </a:t>
            </a:r>
            <a:r>
              <a:rPr lang="pt-BR" sz="2000" dirty="0" err="1"/>
              <a:t>odio</a:t>
            </a:r>
            <a:r>
              <a:rPr lang="pt-BR" sz="2000" dirty="0"/>
              <a:t> </a:t>
            </a:r>
            <a:r>
              <a:rPr lang="pt-BR" sz="2000" dirty="0" err="1"/>
              <a:t>dignissim</a:t>
            </a:r>
            <a:r>
              <a:rPr lang="pt-BR" sz="2000" dirty="0"/>
              <a:t> </a:t>
            </a:r>
            <a:r>
              <a:rPr lang="pt-BR" sz="2000" dirty="0" err="1"/>
              <a:t>qui</a:t>
            </a:r>
            <a:r>
              <a:rPr lang="pt-BR" sz="2000" dirty="0"/>
              <a:t> </a:t>
            </a:r>
            <a:r>
              <a:rPr lang="pt-BR" sz="2000" dirty="0" err="1"/>
              <a:t>blandit</a:t>
            </a:r>
            <a:r>
              <a:rPr lang="pt-BR" sz="2000" dirty="0"/>
              <a:t> </a:t>
            </a:r>
            <a:r>
              <a:rPr lang="pt-BR" sz="2000" dirty="0" err="1"/>
              <a:t>praesent</a:t>
            </a:r>
            <a:r>
              <a:rPr lang="pt-BR" sz="2000" dirty="0"/>
              <a:t> </a:t>
            </a:r>
            <a:r>
              <a:rPr lang="pt-BR" sz="2000" dirty="0" err="1"/>
              <a:t>luptatum</a:t>
            </a:r>
            <a:r>
              <a:rPr lang="pt-BR" sz="2000" dirty="0"/>
              <a:t> </a:t>
            </a:r>
            <a:r>
              <a:rPr lang="pt-BR" sz="2000" dirty="0" err="1"/>
              <a:t>zzril</a:t>
            </a:r>
            <a:r>
              <a:rPr lang="pt-BR" sz="2000" dirty="0"/>
              <a:t> </a:t>
            </a:r>
            <a:r>
              <a:rPr lang="pt-BR" sz="2000" dirty="0" err="1"/>
              <a:t>delenit</a:t>
            </a:r>
            <a:r>
              <a:rPr lang="pt-BR" sz="2000" dirty="0"/>
              <a:t> augue </a:t>
            </a:r>
            <a:r>
              <a:rPr lang="pt-BR" sz="2000" dirty="0" err="1"/>
              <a:t>duis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te </a:t>
            </a:r>
            <a:r>
              <a:rPr lang="pt-BR" sz="2000" dirty="0" err="1"/>
              <a:t>feugait</a:t>
            </a:r>
            <a:r>
              <a:rPr lang="pt-BR" sz="2000" dirty="0"/>
              <a:t> </a:t>
            </a:r>
            <a:r>
              <a:rPr lang="pt-BR" sz="2000" dirty="0" err="1"/>
              <a:t>nulla</a:t>
            </a:r>
            <a:r>
              <a:rPr lang="pt-BR" sz="2000" dirty="0"/>
              <a:t> </a:t>
            </a:r>
            <a:r>
              <a:rPr lang="pt-BR" sz="2000" dirty="0" err="1"/>
              <a:t>facilisi</a:t>
            </a:r>
            <a:r>
              <a:rPr lang="pt-BR" sz="2000" dirty="0"/>
              <a:t>.</a:t>
            </a:r>
          </a:p>
          <a:p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</a:t>
            </a:r>
            <a:r>
              <a:rPr lang="pt-BR" sz="2000" dirty="0"/>
              <a:t> </a:t>
            </a:r>
            <a:r>
              <a:rPr lang="pt-BR" sz="2000" dirty="0" err="1"/>
              <a:t>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r>
              <a:rPr lang="pt-BR" sz="2000" dirty="0"/>
              <a:t>. Ut </a:t>
            </a:r>
            <a:r>
              <a:rPr lang="pt-BR" sz="2000" dirty="0" err="1"/>
              <a:t>wisi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ad </a:t>
            </a:r>
            <a:r>
              <a:rPr lang="pt-BR" sz="2000" dirty="0" err="1"/>
              <a:t>minim</a:t>
            </a:r>
            <a:r>
              <a:rPr lang="pt-BR" sz="2000" dirty="0"/>
              <a:t> </a:t>
            </a:r>
            <a:r>
              <a:rPr lang="pt-BR" sz="2000" dirty="0" err="1"/>
              <a:t>veniam</a:t>
            </a:r>
            <a:r>
              <a:rPr lang="pt-BR" sz="2000" dirty="0"/>
              <a:t>, quis </a:t>
            </a:r>
            <a:r>
              <a:rPr lang="pt-BR" sz="2000" dirty="0" err="1"/>
              <a:t>nostrud</a:t>
            </a:r>
            <a:r>
              <a:rPr lang="pt-BR" sz="2000" dirty="0"/>
              <a:t> exerci </a:t>
            </a:r>
            <a:r>
              <a:rPr lang="pt-BR" sz="2000" dirty="0" err="1"/>
              <a:t>tation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 </a:t>
            </a:r>
            <a:r>
              <a:rPr lang="pt-BR" sz="2000" dirty="0" err="1"/>
              <a:t>suscipit</a:t>
            </a:r>
            <a:r>
              <a:rPr lang="pt-BR" sz="2000" dirty="0"/>
              <a:t> </a:t>
            </a:r>
            <a:r>
              <a:rPr lang="pt-BR" sz="2000" dirty="0" err="1"/>
              <a:t>lobortis</a:t>
            </a:r>
            <a:r>
              <a:rPr lang="pt-BR" sz="2000" dirty="0"/>
              <a:t> </a:t>
            </a:r>
            <a:r>
              <a:rPr lang="pt-BR" sz="2000" dirty="0" err="1"/>
              <a:t>nisl</a:t>
            </a:r>
            <a:r>
              <a:rPr lang="pt-BR" sz="2000" dirty="0"/>
              <a:t> ut </a:t>
            </a:r>
            <a:r>
              <a:rPr lang="pt-BR" sz="2000" dirty="0" err="1"/>
              <a:t>aliquip</a:t>
            </a:r>
            <a:r>
              <a:rPr lang="pt-BR" sz="2000" dirty="0"/>
              <a:t>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ea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</a:t>
            </a:r>
          </a:p>
          <a:p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</a:t>
            </a:r>
            <a:endParaRPr lang="pt-BR" sz="2000" dirty="0"/>
          </a:p>
          <a:p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r>
              <a:rPr lang="pt-BR" sz="2000" dirty="0"/>
              <a:t>. Ut </a:t>
            </a:r>
            <a:r>
              <a:rPr lang="pt-BR" sz="2000" dirty="0" err="1"/>
              <a:t>wisi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ad </a:t>
            </a:r>
            <a:r>
              <a:rPr lang="pt-BR" sz="2000" dirty="0" err="1"/>
              <a:t>minim</a:t>
            </a:r>
            <a:r>
              <a:rPr lang="pt-BR" sz="2000" dirty="0"/>
              <a:t> </a:t>
            </a:r>
            <a:r>
              <a:rPr lang="pt-BR" sz="2000" dirty="0" err="1"/>
              <a:t>veniam</a:t>
            </a:r>
            <a:r>
              <a:rPr lang="pt-BR" sz="2000" dirty="0"/>
              <a:t>, quis </a:t>
            </a:r>
            <a:r>
              <a:rPr lang="pt-BR" sz="2000" dirty="0" err="1"/>
              <a:t>nostrud</a:t>
            </a:r>
            <a:r>
              <a:rPr lang="pt-BR" sz="2000" dirty="0"/>
              <a:t> exerci </a:t>
            </a:r>
            <a:r>
              <a:rPr lang="pt-BR" sz="2000" dirty="0" err="1"/>
              <a:t>tation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 </a:t>
            </a:r>
            <a:r>
              <a:rPr lang="pt-BR" sz="2000" dirty="0" err="1"/>
              <a:t>suscipit</a:t>
            </a:r>
            <a:r>
              <a:rPr lang="pt-BR" sz="2000" dirty="0"/>
              <a:t> </a:t>
            </a:r>
            <a:r>
              <a:rPr lang="pt-BR" sz="2000" dirty="0" err="1"/>
              <a:t>lobortis</a:t>
            </a:r>
            <a:r>
              <a:rPr lang="pt-BR" sz="2000" dirty="0"/>
              <a:t> </a:t>
            </a:r>
            <a:r>
              <a:rPr lang="pt-BR" sz="2000" dirty="0" err="1"/>
              <a:t>nisl</a:t>
            </a:r>
            <a:r>
              <a:rPr lang="pt-BR" sz="2000" dirty="0"/>
              <a:t> ut </a:t>
            </a:r>
            <a:r>
              <a:rPr lang="pt-BR" sz="2000" dirty="0" err="1"/>
              <a:t>aliquip</a:t>
            </a:r>
            <a:r>
              <a:rPr lang="pt-BR" sz="2000" dirty="0"/>
              <a:t>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ea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33DDAE5D-CB05-4591-8D0A-0DC2D60912B7}"/>
              </a:ext>
            </a:extLst>
          </p:cNvPr>
          <p:cNvSpPr txBox="1"/>
          <p:nvPr/>
        </p:nvSpPr>
        <p:spPr>
          <a:xfrm>
            <a:off x="247191" y="1002782"/>
            <a:ext cx="2377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1. INTRODUÇÃO</a:t>
            </a:r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5D5B964C-BEA9-4E77-A12C-8C4D7D7237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252" y="6042211"/>
            <a:ext cx="6847496" cy="83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4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id="{0076EAB6-0E78-4886-A709-D8E92A8D11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164" t="18261" r="-1157" b="14612"/>
          <a:stretch/>
        </p:blipFill>
        <p:spPr>
          <a:xfrm>
            <a:off x="0" y="1"/>
            <a:ext cx="9296400" cy="6858000"/>
          </a:xfrm>
          <a:prstGeom prst="rect">
            <a:avLst/>
          </a:prstGeom>
        </p:spPr>
      </p:pic>
      <p:grpSp>
        <p:nvGrpSpPr>
          <p:cNvPr id="22" name="Agrupar 21">
            <a:extLst>
              <a:ext uri="{FF2B5EF4-FFF2-40B4-BE49-F238E27FC236}">
                <a16:creationId xmlns:a16="http://schemas.microsoft.com/office/drawing/2014/main" id="{F2A5C487-AE42-405B-9BF0-D12F33972DBE}"/>
              </a:ext>
            </a:extLst>
          </p:cNvPr>
          <p:cNvGrpSpPr/>
          <p:nvPr/>
        </p:nvGrpSpPr>
        <p:grpSpPr>
          <a:xfrm flipV="1">
            <a:off x="0" y="1036603"/>
            <a:ext cx="2441722" cy="332470"/>
            <a:chOff x="-3144316" y="5895525"/>
            <a:chExt cx="7068616" cy="962478"/>
          </a:xfrm>
        </p:grpSpPr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000A78C8-5315-4D4A-8C3B-B62E8DF0CF92}"/>
                </a:ext>
              </a:extLst>
            </p:cNvPr>
            <p:cNvSpPr/>
            <p:nvPr/>
          </p:nvSpPr>
          <p:spPr>
            <a:xfrm>
              <a:off x="-3144316" y="5895528"/>
              <a:ext cx="6080718" cy="962475"/>
            </a:xfrm>
            <a:prstGeom prst="rect">
              <a:avLst/>
            </a:prstGeom>
            <a:solidFill>
              <a:srgbClr val="EE76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EE7624"/>
                </a:solidFill>
              </a:endParaRPr>
            </a:p>
          </p:txBody>
        </p:sp>
        <p:sp>
          <p:nvSpPr>
            <p:cNvPr id="24" name="Fluxograma: Atraso 23">
              <a:extLst>
                <a:ext uri="{FF2B5EF4-FFF2-40B4-BE49-F238E27FC236}">
                  <a16:creationId xmlns:a16="http://schemas.microsoft.com/office/drawing/2014/main" id="{0378482A-3318-4EC6-BB10-05A7B4D3D219}"/>
                </a:ext>
              </a:extLst>
            </p:cNvPr>
            <p:cNvSpPr/>
            <p:nvPr/>
          </p:nvSpPr>
          <p:spPr>
            <a:xfrm>
              <a:off x="2936402" y="5895525"/>
              <a:ext cx="987898" cy="962474"/>
            </a:xfrm>
            <a:prstGeom prst="flowChartDelay">
              <a:avLst/>
            </a:prstGeom>
            <a:solidFill>
              <a:srgbClr val="EE76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n>
                  <a:solidFill>
                    <a:srgbClr val="77CDF4"/>
                  </a:solidFill>
                </a:ln>
                <a:solidFill>
                  <a:srgbClr val="EE7624"/>
                </a:solidFill>
              </a:endParaRPr>
            </a:p>
          </p:txBody>
        </p:sp>
      </p:grp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F6990396-EF94-4933-9FD6-5B41F5601E46}"/>
              </a:ext>
            </a:extLst>
          </p:cNvPr>
          <p:cNvGrpSpPr/>
          <p:nvPr/>
        </p:nvGrpSpPr>
        <p:grpSpPr>
          <a:xfrm rot="10800000">
            <a:off x="9601029" y="6145018"/>
            <a:ext cx="2590971" cy="724556"/>
            <a:chOff x="482543" y="5895525"/>
            <a:chExt cx="3441757" cy="962475"/>
          </a:xfrm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DC168186-71B4-4D7C-8ECD-725625E915B3}"/>
                </a:ext>
              </a:extLst>
            </p:cNvPr>
            <p:cNvSpPr/>
            <p:nvPr/>
          </p:nvSpPr>
          <p:spPr>
            <a:xfrm>
              <a:off x="482543" y="5895525"/>
              <a:ext cx="2453859" cy="962475"/>
            </a:xfrm>
            <a:prstGeom prst="rect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6" name="Fluxograma: Atraso 15">
              <a:extLst>
                <a:ext uri="{FF2B5EF4-FFF2-40B4-BE49-F238E27FC236}">
                  <a16:creationId xmlns:a16="http://schemas.microsoft.com/office/drawing/2014/main" id="{F3196726-13E8-4860-8C75-29F47B17449B}"/>
                </a:ext>
              </a:extLst>
            </p:cNvPr>
            <p:cNvSpPr/>
            <p:nvPr/>
          </p:nvSpPr>
          <p:spPr>
            <a:xfrm>
              <a:off x="2936402" y="5895525"/>
              <a:ext cx="987898" cy="962474"/>
            </a:xfrm>
            <a:prstGeom prst="flowChartDelay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n>
                  <a:solidFill>
                    <a:srgbClr val="77CDF4"/>
                  </a:solidFill>
                </a:ln>
                <a:solidFill>
                  <a:srgbClr val="77CDF4"/>
                </a:solidFill>
              </a:endParaRPr>
            </a:p>
          </p:txBody>
        </p:sp>
      </p:grp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C7A3EBF2-1340-445E-B9D9-16CDFB514EB6}"/>
              </a:ext>
            </a:extLst>
          </p:cNvPr>
          <p:cNvGrpSpPr/>
          <p:nvPr/>
        </p:nvGrpSpPr>
        <p:grpSpPr>
          <a:xfrm>
            <a:off x="0" y="6133443"/>
            <a:ext cx="2590971" cy="724556"/>
            <a:chOff x="482543" y="5895525"/>
            <a:chExt cx="3441757" cy="962475"/>
          </a:xfrm>
        </p:grpSpPr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DEAB7A0B-1E4E-4D78-AC12-E74B8E3C61BF}"/>
                </a:ext>
              </a:extLst>
            </p:cNvPr>
            <p:cNvSpPr/>
            <p:nvPr/>
          </p:nvSpPr>
          <p:spPr>
            <a:xfrm>
              <a:off x="482543" y="5895525"/>
              <a:ext cx="2453859" cy="962475"/>
            </a:xfrm>
            <a:prstGeom prst="rect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9" name="Fluxograma: Atraso 18">
              <a:extLst>
                <a:ext uri="{FF2B5EF4-FFF2-40B4-BE49-F238E27FC236}">
                  <a16:creationId xmlns:a16="http://schemas.microsoft.com/office/drawing/2014/main" id="{BEF9741D-9DF4-487D-8157-0B40416B5A71}"/>
                </a:ext>
              </a:extLst>
            </p:cNvPr>
            <p:cNvSpPr/>
            <p:nvPr/>
          </p:nvSpPr>
          <p:spPr>
            <a:xfrm>
              <a:off x="2936402" y="5895525"/>
              <a:ext cx="987898" cy="962474"/>
            </a:xfrm>
            <a:prstGeom prst="flowChartDelay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n>
                  <a:solidFill>
                    <a:srgbClr val="77CDF4"/>
                  </a:solidFill>
                </a:ln>
                <a:solidFill>
                  <a:srgbClr val="77CDF4"/>
                </a:solidFill>
              </a:endParaRPr>
            </a:p>
          </p:txBody>
        </p:sp>
      </p:grpSp>
      <p:pic>
        <p:nvPicPr>
          <p:cNvPr id="4" name="Imagem 3">
            <a:extLst>
              <a:ext uri="{FF2B5EF4-FFF2-40B4-BE49-F238E27FC236}">
                <a16:creationId xmlns:a16="http://schemas.microsoft.com/office/drawing/2014/main" id="{E53E7D09-50F2-4975-B660-21CC170B55F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4" t="17334" r="13853" b="17037"/>
          <a:stretch/>
        </p:blipFill>
        <p:spPr>
          <a:xfrm>
            <a:off x="10344723" y="146832"/>
            <a:ext cx="1341120" cy="1256060"/>
          </a:xfrm>
          <a:prstGeom prst="rect">
            <a:avLst/>
          </a:prstGeom>
        </p:spPr>
      </p:pic>
      <p:sp>
        <p:nvSpPr>
          <p:cNvPr id="21" name="CaixaDeTexto 20">
            <a:extLst>
              <a:ext uri="{FF2B5EF4-FFF2-40B4-BE49-F238E27FC236}">
                <a16:creationId xmlns:a16="http://schemas.microsoft.com/office/drawing/2014/main" id="{E1FE38BA-9763-4E3E-A8AA-9CFC039DB2A3}"/>
              </a:ext>
            </a:extLst>
          </p:cNvPr>
          <p:cNvSpPr txBox="1"/>
          <p:nvPr/>
        </p:nvSpPr>
        <p:spPr>
          <a:xfrm>
            <a:off x="690879" y="1701736"/>
            <a:ext cx="109949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r>
              <a:rPr lang="pt-BR" sz="2000" dirty="0"/>
              <a:t>. Ut </a:t>
            </a:r>
            <a:r>
              <a:rPr lang="pt-BR" sz="2000" dirty="0" err="1"/>
              <a:t>wisi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ad </a:t>
            </a:r>
            <a:r>
              <a:rPr lang="pt-BR" sz="2000" dirty="0" err="1"/>
              <a:t>minim</a:t>
            </a:r>
            <a:r>
              <a:rPr lang="pt-BR" sz="2000" dirty="0"/>
              <a:t> </a:t>
            </a:r>
            <a:r>
              <a:rPr lang="pt-BR" sz="2000" dirty="0" err="1"/>
              <a:t>veniam</a:t>
            </a:r>
            <a:r>
              <a:rPr lang="pt-BR" sz="2000" dirty="0"/>
              <a:t>, quis </a:t>
            </a:r>
            <a:r>
              <a:rPr lang="pt-BR" sz="2000" dirty="0" err="1"/>
              <a:t>nostrud</a:t>
            </a:r>
            <a:r>
              <a:rPr lang="pt-BR" sz="2000" dirty="0"/>
              <a:t> exerci </a:t>
            </a:r>
            <a:r>
              <a:rPr lang="pt-BR" sz="2000" dirty="0" err="1"/>
              <a:t>tation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 </a:t>
            </a:r>
            <a:r>
              <a:rPr lang="pt-BR" sz="2000" dirty="0" err="1"/>
              <a:t>suscipit</a:t>
            </a:r>
            <a:r>
              <a:rPr lang="pt-BR" sz="2000" dirty="0"/>
              <a:t> </a:t>
            </a:r>
            <a:r>
              <a:rPr lang="pt-BR" sz="2000" dirty="0" err="1"/>
              <a:t>lobortis</a:t>
            </a:r>
            <a:r>
              <a:rPr lang="pt-BR" sz="2000" dirty="0"/>
              <a:t> </a:t>
            </a:r>
            <a:r>
              <a:rPr lang="pt-BR" sz="2000" dirty="0" err="1"/>
              <a:t>nisl</a:t>
            </a:r>
            <a:r>
              <a:rPr lang="pt-BR" sz="2000" dirty="0"/>
              <a:t> ut </a:t>
            </a:r>
            <a:r>
              <a:rPr lang="pt-BR" sz="2000" dirty="0" err="1"/>
              <a:t>aliquip</a:t>
            </a:r>
            <a:r>
              <a:rPr lang="pt-BR" sz="2000" dirty="0"/>
              <a:t>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ea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 </a:t>
            </a:r>
            <a:r>
              <a:rPr lang="pt-BR" sz="2000" dirty="0" err="1"/>
              <a:t>Duis</a:t>
            </a:r>
            <a:r>
              <a:rPr lang="pt-BR" sz="2000" dirty="0"/>
              <a:t> autem </a:t>
            </a:r>
            <a:r>
              <a:rPr lang="pt-BR" sz="2000" dirty="0" err="1"/>
              <a:t>vel</a:t>
            </a:r>
            <a:r>
              <a:rPr lang="pt-BR" sz="2000" dirty="0"/>
              <a:t> </a:t>
            </a:r>
            <a:r>
              <a:rPr lang="pt-BR" sz="2000" dirty="0" err="1"/>
              <a:t>eum</a:t>
            </a:r>
            <a:r>
              <a:rPr lang="pt-BR" sz="2000" dirty="0"/>
              <a:t> </a:t>
            </a:r>
            <a:r>
              <a:rPr lang="pt-BR" sz="2000" dirty="0" err="1"/>
              <a:t>iriure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in </a:t>
            </a:r>
            <a:r>
              <a:rPr lang="pt-BR" sz="2000" dirty="0" err="1"/>
              <a:t>hendrerit</a:t>
            </a:r>
            <a:r>
              <a:rPr lang="pt-BR" sz="2000" dirty="0"/>
              <a:t> in </a:t>
            </a:r>
            <a:r>
              <a:rPr lang="pt-BR" sz="2000" dirty="0" err="1"/>
              <a:t>vulputate</a:t>
            </a:r>
            <a:r>
              <a:rPr lang="pt-BR" sz="2000" dirty="0"/>
              <a:t> </a:t>
            </a:r>
            <a:r>
              <a:rPr lang="pt-BR" sz="2000" dirty="0" err="1"/>
              <a:t>velit</a:t>
            </a:r>
            <a:r>
              <a:rPr lang="pt-BR" sz="2000" dirty="0"/>
              <a:t> esse </a:t>
            </a:r>
            <a:r>
              <a:rPr lang="pt-BR" sz="2000" dirty="0" err="1"/>
              <a:t>molestie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, </a:t>
            </a:r>
            <a:r>
              <a:rPr lang="pt-BR" sz="2000" dirty="0" err="1"/>
              <a:t>vel</a:t>
            </a:r>
            <a:r>
              <a:rPr lang="pt-BR" sz="2000" dirty="0"/>
              <a:t> </a:t>
            </a:r>
            <a:r>
              <a:rPr lang="pt-BR" sz="2000" dirty="0" err="1"/>
              <a:t>illum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eu </a:t>
            </a:r>
            <a:r>
              <a:rPr lang="pt-BR" sz="2000" dirty="0" err="1"/>
              <a:t>feugiat</a:t>
            </a:r>
            <a:r>
              <a:rPr lang="pt-BR" sz="2000" dirty="0"/>
              <a:t> </a:t>
            </a:r>
            <a:r>
              <a:rPr lang="pt-BR" sz="2000" dirty="0" err="1"/>
              <a:t>nulla</a:t>
            </a:r>
            <a:r>
              <a:rPr lang="pt-BR" sz="2000" dirty="0"/>
              <a:t> </a:t>
            </a:r>
            <a:r>
              <a:rPr lang="pt-BR" sz="2000" dirty="0" err="1"/>
              <a:t>facilisis</a:t>
            </a:r>
            <a:r>
              <a:rPr lang="pt-BR" sz="2000" dirty="0"/>
              <a:t> </a:t>
            </a:r>
            <a:r>
              <a:rPr lang="pt-BR" sz="2000" dirty="0" err="1"/>
              <a:t>at</a:t>
            </a:r>
            <a:r>
              <a:rPr lang="pt-BR" sz="2000" dirty="0"/>
              <a:t> vero </a:t>
            </a:r>
            <a:r>
              <a:rPr lang="pt-BR" sz="2000" dirty="0" err="1"/>
              <a:t>eros</a:t>
            </a:r>
            <a:r>
              <a:rPr lang="pt-BR" sz="2000" dirty="0"/>
              <a:t> et </a:t>
            </a:r>
            <a:r>
              <a:rPr lang="pt-BR" sz="2000" dirty="0" err="1"/>
              <a:t>accumsan</a:t>
            </a:r>
            <a:r>
              <a:rPr lang="pt-BR" sz="2000" dirty="0"/>
              <a:t> et </a:t>
            </a:r>
            <a:r>
              <a:rPr lang="pt-BR" sz="2000" dirty="0" err="1"/>
              <a:t>iusto</a:t>
            </a:r>
            <a:r>
              <a:rPr lang="pt-BR" sz="2000" dirty="0"/>
              <a:t> </a:t>
            </a:r>
            <a:r>
              <a:rPr lang="pt-BR" sz="2000" dirty="0" err="1"/>
              <a:t>odio</a:t>
            </a:r>
            <a:r>
              <a:rPr lang="pt-BR" sz="2000" dirty="0"/>
              <a:t> </a:t>
            </a:r>
            <a:r>
              <a:rPr lang="pt-BR" sz="2000" dirty="0" err="1"/>
              <a:t>dignissim</a:t>
            </a:r>
            <a:r>
              <a:rPr lang="pt-BR" sz="2000" dirty="0"/>
              <a:t> </a:t>
            </a:r>
            <a:r>
              <a:rPr lang="pt-BR" sz="2000" dirty="0" err="1"/>
              <a:t>qui</a:t>
            </a:r>
            <a:r>
              <a:rPr lang="pt-BR" sz="2000" dirty="0"/>
              <a:t> </a:t>
            </a:r>
            <a:r>
              <a:rPr lang="pt-BR" sz="2000" dirty="0" err="1"/>
              <a:t>blandit</a:t>
            </a:r>
            <a:r>
              <a:rPr lang="pt-BR" sz="2000" dirty="0"/>
              <a:t> </a:t>
            </a:r>
            <a:r>
              <a:rPr lang="pt-BR" sz="2000" dirty="0" err="1"/>
              <a:t>praesent</a:t>
            </a:r>
            <a:r>
              <a:rPr lang="pt-BR" sz="2000" dirty="0"/>
              <a:t> </a:t>
            </a:r>
            <a:r>
              <a:rPr lang="pt-BR" sz="2000" dirty="0" err="1"/>
              <a:t>luptatum</a:t>
            </a:r>
            <a:r>
              <a:rPr lang="pt-BR" sz="2000" dirty="0"/>
              <a:t> </a:t>
            </a:r>
            <a:r>
              <a:rPr lang="pt-BR" sz="2000" dirty="0" err="1"/>
              <a:t>zzril</a:t>
            </a:r>
            <a:r>
              <a:rPr lang="pt-BR" sz="2000" dirty="0"/>
              <a:t> </a:t>
            </a:r>
            <a:r>
              <a:rPr lang="pt-BR" sz="2000" dirty="0" err="1"/>
              <a:t>delenit</a:t>
            </a:r>
            <a:r>
              <a:rPr lang="pt-BR" sz="2000" dirty="0"/>
              <a:t> augue </a:t>
            </a:r>
            <a:r>
              <a:rPr lang="pt-BR" sz="2000" dirty="0" err="1"/>
              <a:t>duis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te </a:t>
            </a:r>
            <a:r>
              <a:rPr lang="pt-BR" sz="2000" dirty="0" err="1"/>
              <a:t>feugait</a:t>
            </a:r>
            <a:r>
              <a:rPr lang="pt-BR" sz="2000" dirty="0"/>
              <a:t> </a:t>
            </a:r>
            <a:r>
              <a:rPr lang="pt-BR" sz="2000" dirty="0" err="1"/>
              <a:t>nulla</a:t>
            </a:r>
            <a:r>
              <a:rPr lang="pt-BR" sz="2000" dirty="0"/>
              <a:t> </a:t>
            </a:r>
            <a:r>
              <a:rPr lang="pt-BR" sz="2000" dirty="0" err="1"/>
              <a:t>facilisi</a:t>
            </a:r>
            <a:r>
              <a:rPr lang="pt-BR" sz="2000" dirty="0"/>
              <a:t>.</a:t>
            </a:r>
          </a:p>
          <a:p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</a:t>
            </a:r>
            <a:r>
              <a:rPr lang="pt-BR" sz="2000" dirty="0"/>
              <a:t> </a:t>
            </a:r>
            <a:r>
              <a:rPr lang="pt-BR" sz="2000" dirty="0" err="1"/>
              <a:t>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r>
              <a:rPr lang="pt-BR" sz="2000" dirty="0"/>
              <a:t>. Ut </a:t>
            </a:r>
            <a:r>
              <a:rPr lang="pt-BR" sz="2000" dirty="0" err="1"/>
              <a:t>wisi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ad </a:t>
            </a:r>
            <a:r>
              <a:rPr lang="pt-BR" sz="2000" dirty="0" err="1"/>
              <a:t>minim</a:t>
            </a:r>
            <a:r>
              <a:rPr lang="pt-BR" sz="2000" dirty="0"/>
              <a:t> </a:t>
            </a:r>
            <a:r>
              <a:rPr lang="pt-BR" sz="2000" dirty="0" err="1"/>
              <a:t>veniam</a:t>
            </a:r>
            <a:r>
              <a:rPr lang="pt-BR" sz="2000" dirty="0"/>
              <a:t>, quis </a:t>
            </a:r>
            <a:r>
              <a:rPr lang="pt-BR" sz="2000" dirty="0" err="1"/>
              <a:t>nostrud</a:t>
            </a:r>
            <a:r>
              <a:rPr lang="pt-BR" sz="2000" dirty="0"/>
              <a:t> exerci </a:t>
            </a:r>
            <a:r>
              <a:rPr lang="pt-BR" sz="2000" dirty="0" err="1"/>
              <a:t>tation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 </a:t>
            </a:r>
            <a:r>
              <a:rPr lang="pt-BR" sz="2000" dirty="0" err="1"/>
              <a:t>suscipit</a:t>
            </a:r>
            <a:r>
              <a:rPr lang="pt-BR" sz="2000" dirty="0"/>
              <a:t> </a:t>
            </a:r>
            <a:r>
              <a:rPr lang="pt-BR" sz="2000" dirty="0" err="1"/>
              <a:t>lobortis</a:t>
            </a:r>
            <a:r>
              <a:rPr lang="pt-BR" sz="2000" dirty="0"/>
              <a:t> </a:t>
            </a:r>
            <a:r>
              <a:rPr lang="pt-BR" sz="2000" dirty="0" err="1"/>
              <a:t>nisl</a:t>
            </a:r>
            <a:r>
              <a:rPr lang="pt-BR" sz="2000" dirty="0"/>
              <a:t> ut </a:t>
            </a:r>
            <a:r>
              <a:rPr lang="pt-BR" sz="2000" dirty="0" err="1"/>
              <a:t>aliquip</a:t>
            </a:r>
            <a:r>
              <a:rPr lang="pt-BR" sz="2000" dirty="0"/>
              <a:t>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ea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</a:t>
            </a:r>
          </a:p>
          <a:p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</a:t>
            </a:r>
            <a:endParaRPr lang="pt-BR" sz="2000" dirty="0"/>
          </a:p>
          <a:p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r>
              <a:rPr lang="pt-BR" sz="2000" dirty="0"/>
              <a:t>. Ut </a:t>
            </a:r>
            <a:r>
              <a:rPr lang="pt-BR" sz="2000" dirty="0" err="1"/>
              <a:t>wisi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ad </a:t>
            </a:r>
            <a:r>
              <a:rPr lang="pt-BR" sz="2000" dirty="0" err="1"/>
              <a:t>minim</a:t>
            </a:r>
            <a:r>
              <a:rPr lang="pt-BR" sz="2000" dirty="0"/>
              <a:t> </a:t>
            </a:r>
            <a:r>
              <a:rPr lang="pt-BR" sz="2000" dirty="0" err="1"/>
              <a:t>veniam</a:t>
            </a:r>
            <a:r>
              <a:rPr lang="pt-BR" sz="2000" dirty="0"/>
              <a:t>, quis </a:t>
            </a:r>
            <a:r>
              <a:rPr lang="pt-BR" sz="2000" dirty="0" err="1"/>
              <a:t>nostrud</a:t>
            </a:r>
            <a:r>
              <a:rPr lang="pt-BR" sz="2000" dirty="0"/>
              <a:t> exerci </a:t>
            </a:r>
            <a:r>
              <a:rPr lang="pt-BR" sz="2000" dirty="0" err="1"/>
              <a:t>tation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 </a:t>
            </a:r>
            <a:r>
              <a:rPr lang="pt-BR" sz="2000" dirty="0" err="1"/>
              <a:t>suscipit</a:t>
            </a:r>
            <a:r>
              <a:rPr lang="pt-BR" sz="2000" dirty="0"/>
              <a:t> </a:t>
            </a:r>
            <a:r>
              <a:rPr lang="pt-BR" sz="2000" dirty="0" err="1"/>
              <a:t>lobortis</a:t>
            </a:r>
            <a:r>
              <a:rPr lang="pt-BR" sz="2000" dirty="0"/>
              <a:t> </a:t>
            </a:r>
            <a:r>
              <a:rPr lang="pt-BR" sz="2000" dirty="0" err="1"/>
              <a:t>nisl</a:t>
            </a:r>
            <a:r>
              <a:rPr lang="pt-BR" sz="2000" dirty="0"/>
              <a:t> ut </a:t>
            </a:r>
            <a:r>
              <a:rPr lang="pt-BR" sz="2000" dirty="0" err="1"/>
              <a:t>aliquip</a:t>
            </a:r>
            <a:r>
              <a:rPr lang="pt-BR" sz="2000" dirty="0"/>
              <a:t>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ea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33DDAE5D-CB05-4591-8D0A-0DC2D60912B7}"/>
              </a:ext>
            </a:extLst>
          </p:cNvPr>
          <p:cNvSpPr txBox="1"/>
          <p:nvPr/>
        </p:nvSpPr>
        <p:spPr>
          <a:xfrm>
            <a:off x="213530" y="1002782"/>
            <a:ext cx="2377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2. METODOLOGIA</a:t>
            </a:r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9D3FD77A-4E17-4B4E-B7C7-4593E4C760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252" y="6042211"/>
            <a:ext cx="6847496" cy="83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097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id="{0076EAB6-0E78-4886-A709-D8E92A8D11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164" t="18261" r="-1157" b="14612"/>
          <a:stretch/>
        </p:blipFill>
        <p:spPr>
          <a:xfrm>
            <a:off x="0" y="1"/>
            <a:ext cx="9296400" cy="6858000"/>
          </a:xfrm>
          <a:prstGeom prst="rect">
            <a:avLst/>
          </a:prstGeom>
        </p:spPr>
      </p:pic>
      <p:grpSp>
        <p:nvGrpSpPr>
          <p:cNvPr id="22" name="Agrupar 21">
            <a:extLst>
              <a:ext uri="{FF2B5EF4-FFF2-40B4-BE49-F238E27FC236}">
                <a16:creationId xmlns:a16="http://schemas.microsoft.com/office/drawing/2014/main" id="{F2A5C487-AE42-405B-9BF0-D12F33972DBE}"/>
              </a:ext>
            </a:extLst>
          </p:cNvPr>
          <p:cNvGrpSpPr/>
          <p:nvPr/>
        </p:nvGrpSpPr>
        <p:grpSpPr>
          <a:xfrm flipV="1">
            <a:off x="0" y="1036602"/>
            <a:ext cx="3640602" cy="332471"/>
            <a:chOff x="-6614991" y="5895525"/>
            <a:chExt cx="10539291" cy="962481"/>
          </a:xfrm>
        </p:grpSpPr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000A78C8-5315-4D4A-8C3B-B62E8DF0CF92}"/>
                </a:ext>
              </a:extLst>
            </p:cNvPr>
            <p:cNvSpPr/>
            <p:nvPr/>
          </p:nvSpPr>
          <p:spPr>
            <a:xfrm>
              <a:off x="-6614991" y="5895531"/>
              <a:ext cx="9551393" cy="962475"/>
            </a:xfrm>
            <a:prstGeom prst="rect">
              <a:avLst/>
            </a:prstGeom>
            <a:solidFill>
              <a:srgbClr val="EE76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EE7624"/>
                </a:solidFill>
              </a:endParaRPr>
            </a:p>
          </p:txBody>
        </p:sp>
        <p:sp>
          <p:nvSpPr>
            <p:cNvPr id="24" name="Fluxograma: Atraso 23">
              <a:extLst>
                <a:ext uri="{FF2B5EF4-FFF2-40B4-BE49-F238E27FC236}">
                  <a16:creationId xmlns:a16="http://schemas.microsoft.com/office/drawing/2014/main" id="{0378482A-3318-4EC6-BB10-05A7B4D3D219}"/>
                </a:ext>
              </a:extLst>
            </p:cNvPr>
            <p:cNvSpPr/>
            <p:nvPr/>
          </p:nvSpPr>
          <p:spPr>
            <a:xfrm>
              <a:off x="2936402" y="5895525"/>
              <a:ext cx="987898" cy="962474"/>
            </a:xfrm>
            <a:prstGeom prst="flowChartDelay">
              <a:avLst/>
            </a:prstGeom>
            <a:solidFill>
              <a:srgbClr val="EE76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n>
                  <a:solidFill>
                    <a:srgbClr val="77CDF4"/>
                  </a:solidFill>
                </a:ln>
                <a:solidFill>
                  <a:srgbClr val="EE7624"/>
                </a:solidFill>
              </a:endParaRPr>
            </a:p>
          </p:txBody>
        </p:sp>
      </p:grp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F6990396-EF94-4933-9FD6-5B41F5601E46}"/>
              </a:ext>
            </a:extLst>
          </p:cNvPr>
          <p:cNvGrpSpPr/>
          <p:nvPr/>
        </p:nvGrpSpPr>
        <p:grpSpPr>
          <a:xfrm rot="10800000">
            <a:off x="9601029" y="6145018"/>
            <a:ext cx="2590971" cy="724556"/>
            <a:chOff x="482543" y="5895525"/>
            <a:chExt cx="3441757" cy="962475"/>
          </a:xfrm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DC168186-71B4-4D7C-8ECD-725625E915B3}"/>
                </a:ext>
              </a:extLst>
            </p:cNvPr>
            <p:cNvSpPr/>
            <p:nvPr/>
          </p:nvSpPr>
          <p:spPr>
            <a:xfrm>
              <a:off x="482543" y="5895525"/>
              <a:ext cx="2453859" cy="962475"/>
            </a:xfrm>
            <a:prstGeom prst="rect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6" name="Fluxograma: Atraso 15">
              <a:extLst>
                <a:ext uri="{FF2B5EF4-FFF2-40B4-BE49-F238E27FC236}">
                  <a16:creationId xmlns:a16="http://schemas.microsoft.com/office/drawing/2014/main" id="{F3196726-13E8-4860-8C75-29F47B17449B}"/>
                </a:ext>
              </a:extLst>
            </p:cNvPr>
            <p:cNvSpPr/>
            <p:nvPr/>
          </p:nvSpPr>
          <p:spPr>
            <a:xfrm>
              <a:off x="2936402" y="5895525"/>
              <a:ext cx="987898" cy="962474"/>
            </a:xfrm>
            <a:prstGeom prst="flowChartDelay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n>
                  <a:solidFill>
                    <a:srgbClr val="77CDF4"/>
                  </a:solidFill>
                </a:ln>
                <a:solidFill>
                  <a:srgbClr val="77CDF4"/>
                </a:solidFill>
              </a:endParaRPr>
            </a:p>
          </p:txBody>
        </p:sp>
      </p:grp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C7A3EBF2-1340-445E-B9D9-16CDFB514EB6}"/>
              </a:ext>
            </a:extLst>
          </p:cNvPr>
          <p:cNvGrpSpPr/>
          <p:nvPr/>
        </p:nvGrpSpPr>
        <p:grpSpPr>
          <a:xfrm>
            <a:off x="0" y="6133443"/>
            <a:ext cx="2590971" cy="724556"/>
            <a:chOff x="482543" y="5895525"/>
            <a:chExt cx="3441757" cy="962475"/>
          </a:xfrm>
        </p:grpSpPr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DEAB7A0B-1E4E-4D78-AC12-E74B8E3C61BF}"/>
                </a:ext>
              </a:extLst>
            </p:cNvPr>
            <p:cNvSpPr/>
            <p:nvPr/>
          </p:nvSpPr>
          <p:spPr>
            <a:xfrm>
              <a:off x="482543" y="5895525"/>
              <a:ext cx="2453859" cy="962475"/>
            </a:xfrm>
            <a:prstGeom prst="rect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9" name="Fluxograma: Atraso 18">
              <a:extLst>
                <a:ext uri="{FF2B5EF4-FFF2-40B4-BE49-F238E27FC236}">
                  <a16:creationId xmlns:a16="http://schemas.microsoft.com/office/drawing/2014/main" id="{BEF9741D-9DF4-487D-8157-0B40416B5A71}"/>
                </a:ext>
              </a:extLst>
            </p:cNvPr>
            <p:cNvSpPr/>
            <p:nvPr/>
          </p:nvSpPr>
          <p:spPr>
            <a:xfrm>
              <a:off x="2936402" y="5895525"/>
              <a:ext cx="987898" cy="962474"/>
            </a:xfrm>
            <a:prstGeom prst="flowChartDelay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n>
                  <a:solidFill>
                    <a:srgbClr val="77CDF4"/>
                  </a:solidFill>
                </a:ln>
                <a:solidFill>
                  <a:srgbClr val="77CDF4"/>
                </a:solidFill>
              </a:endParaRPr>
            </a:p>
          </p:txBody>
        </p:sp>
      </p:grpSp>
      <p:pic>
        <p:nvPicPr>
          <p:cNvPr id="4" name="Imagem 3">
            <a:extLst>
              <a:ext uri="{FF2B5EF4-FFF2-40B4-BE49-F238E27FC236}">
                <a16:creationId xmlns:a16="http://schemas.microsoft.com/office/drawing/2014/main" id="{E53E7D09-50F2-4975-B660-21CC170B55F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4" t="17334" r="13853" b="17037"/>
          <a:stretch/>
        </p:blipFill>
        <p:spPr>
          <a:xfrm>
            <a:off x="10363199" y="113011"/>
            <a:ext cx="1341120" cy="1256060"/>
          </a:xfrm>
          <a:prstGeom prst="rect">
            <a:avLst/>
          </a:prstGeom>
        </p:spPr>
      </p:pic>
      <p:sp>
        <p:nvSpPr>
          <p:cNvPr id="21" name="CaixaDeTexto 20">
            <a:extLst>
              <a:ext uri="{FF2B5EF4-FFF2-40B4-BE49-F238E27FC236}">
                <a16:creationId xmlns:a16="http://schemas.microsoft.com/office/drawing/2014/main" id="{E1FE38BA-9763-4E3E-A8AA-9CFC039DB2A3}"/>
              </a:ext>
            </a:extLst>
          </p:cNvPr>
          <p:cNvSpPr txBox="1"/>
          <p:nvPr/>
        </p:nvSpPr>
        <p:spPr>
          <a:xfrm>
            <a:off x="4320987" y="1701736"/>
            <a:ext cx="73648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r>
              <a:rPr lang="pt-BR" sz="2000" dirty="0"/>
              <a:t>. Ut </a:t>
            </a:r>
            <a:r>
              <a:rPr lang="pt-BR" sz="2000" dirty="0" err="1"/>
              <a:t>wisi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ad </a:t>
            </a:r>
            <a:r>
              <a:rPr lang="pt-BR" sz="2000" dirty="0" err="1"/>
              <a:t>minim</a:t>
            </a:r>
            <a:r>
              <a:rPr lang="pt-BR" sz="2000" dirty="0"/>
              <a:t> </a:t>
            </a:r>
            <a:r>
              <a:rPr lang="pt-BR" sz="2000" dirty="0" err="1"/>
              <a:t>veniam</a:t>
            </a:r>
            <a:r>
              <a:rPr lang="pt-BR" sz="2000" dirty="0"/>
              <a:t>, quis </a:t>
            </a:r>
            <a:r>
              <a:rPr lang="pt-BR" sz="2000" dirty="0" err="1"/>
              <a:t>nostrud</a:t>
            </a:r>
            <a:r>
              <a:rPr lang="pt-BR" sz="2000" dirty="0"/>
              <a:t> exerci </a:t>
            </a:r>
            <a:r>
              <a:rPr lang="pt-BR" sz="2000" dirty="0" err="1"/>
              <a:t>tation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 </a:t>
            </a:r>
            <a:r>
              <a:rPr lang="pt-BR" sz="2000" dirty="0" err="1"/>
              <a:t>suscipit</a:t>
            </a:r>
            <a:r>
              <a:rPr lang="pt-BR" sz="2000" dirty="0"/>
              <a:t> </a:t>
            </a:r>
            <a:r>
              <a:rPr lang="pt-BR" sz="2000" dirty="0" err="1"/>
              <a:t>lobortis</a:t>
            </a:r>
            <a:r>
              <a:rPr lang="pt-BR" sz="2000" dirty="0"/>
              <a:t> </a:t>
            </a:r>
            <a:r>
              <a:rPr lang="pt-BR" sz="2000" dirty="0" err="1"/>
              <a:t>nisl</a:t>
            </a:r>
            <a:r>
              <a:rPr lang="pt-BR" sz="2000" dirty="0"/>
              <a:t> ut </a:t>
            </a:r>
            <a:r>
              <a:rPr lang="pt-BR" sz="2000" dirty="0" err="1"/>
              <a:t>aliquip</a:t>
            </a:r>
            <a:r>
              <a:rPr lang="pt-BR" sz="2000" dirty="0"/>
              <a:t>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ea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 </a:t>
            </a:r>
            <a:r>
              <a:rPr lang="pt-BR" sz="2000" dirty="0" err="1"/>
              <a:t>Duis</a:t>
            </a:r>
            <a:r>
              <a:rPr lang="pt-BR" sz="2000" dirty="0"/>
              <a:t> autem </a:t>
            </a:r>
            <a:r>
              <a:rPr lang="pt-BR" sz="2000" dirty="0" err="1"/>
              <a:t>vel</a:t>
            </a:r>
            <a:r>
              <a:rPr lang="pt-BR" sz="2000" dirty="0"/>
              <a:t> </a:t>
            </a:r>
            <a:r>
              <a:rPr lang="pt-BR" sz="2000" dirty="0" err="1"/>
              <a:t>eum</a:t>
            </a:r>
            <a:r>
              <a:rPr lang="pt-BR" sz="2000" dirty="0"/>
              <a:t> </a:t>
            </a:r>
            <a:r>
              <a:rPr lang="pt-BR" sz="2000" dirty="0" err="1"/>
              <a:t>iriure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in </a:t>
            </a:r>
            <a:r>
              <a:rPr lang="pt-BR" sz="2000" dirty="0" err="1"/>
              <a:t>hendrerit</a:t>
            </a:r>
            <a:r>
              <a:rPr lang="pt-BR" sz="2000" dirty="0"/>
              <a:t> in </a:t>
            </a:r>
            <a:r>
              <a:rPr lang="pt-BR" sz="2000" dirty="0" err="1"/>
              <a:t>vulputate</a:t>
            </a:r>
            <a:r>
              <a:rPr lang="pt-BR" sz="2000" dirty="0"/>
              <a:t> </a:t>
            </a:r>
            <a:r>
              <a:rPr lang="pt-BR" sz="2000" dirty="0" err="1"/>
              <a:t>velit</a:t>
            </a:r>
            <a:r>
              <a:rPr lang="pt-BR" sz="2000" dirty="0"/>
              <a:t> esse </a:t>
            </a:r>
            <a:r>
              <a:rPr lang="pt-BR" sz="2000" dirty="0" err="1"/>
              <a:t>molestie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, </a:t>
            </a:r>
            <a:r>
              <a:rPr lang="pt-BR" sz="2000" dirty="0" err="1"/>
              <a:t>vel</a:t>
            </a:r>
            <a:r>
              <a:rPr lang="pt-BR" sz="2000" dirty="0"/>
              <a:t> </a:t>
            </a:r>
            <a:r>
              <a:rPr lang="pt-BR" sz="2000" dirty="0" err="1"/>
              <a:t>illum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eu </a:t>
            </a:r>
            <a:r>
              <a:rPr lang="pt-BR" sz="2000" dirty="0" err="1"/>
              <a:t>feugiat</a:t>
            </a:r>
            <a:r>
              <a:rPr lang="pt-BR" sz="2000" dirty="0"/>
              <a:t>.</a:t>
            </a:r>
            <a:endParaRPr lang="pt-BR" sz="2000" b="1" dirty="0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33DDAE5D-CB05-4591-8D0A-0DC2D60912B7}"/>
              </a:ext>
            </a:extLst>
          </p:cNvPr>
          <p:cNvSpPr txBox="1"/>
          <p:nvPr/>
        </p:nvSpPr>
        <p:spPr>
          <a:xfrm>
            <a:off x="254001" y="1003634"/>
            <a:ext cx="4226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3. RESULTADOS E DISCUSSÃO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AB54823A-0538-4100-8FC4-149A41BB6F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519" y="1778887"/>
            <a:ext cx="3689210" cy="179052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B4890F90-C680-4957-B4D3-1372F0A6926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7459" t="16484" r="4824" b="6316"/>
          <a:stretch/>
        </p:blipFill>
        <p:spPr>
          <a:xfrm>
            <a:off x="1080436" y="3708956"/>
            <a:ext cx="2277375" cy="2224411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id="{8867AD1C-3E13-4A51-AD70-E6F1D6B72D66}"/>
              </a:ext>
            </a:extLst>
          </p:cNvPr>
          <p:cNvSpPr txBox="1"/>
          <p:nvPr/>
        </p:nvSpPr>
        <p:spPr>
          <a:xfrm>
            <a:off x="4320986" y="3712623"/>
            <a:ext cx="73648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r>
              <a:rPr lang="pt-BR" sz="2000" dirty="0"/>
              <a:t>. Ut </a:t>
            </a:r>
            <a:r>
              <a:rPr lang="pt-BR" sz="2000" dirty="0" err="1"/>
              <a:t>wisi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ad </a:t>
            </a:r>
            <a:r>
              <a:rPr lang="pt-BR" sz="2000" dirty="0" err="1"/>
              <a:t>minim</a:t>
            </a:r>
            <a:r>
              <a:rPr lang="pt-BR" sz="2000" dirty="0"/>
              <a:t> </a:t>
            </a:r>
            <a:r>
              <a:rPr lang="pt-BR" sz="2000" dirty="0" err="1"/>
              <a:t>veniam</a:t>
            </a:r>
            <a:r>
              <a:rPr lang="pt-BR" sz="2000" dirty="0"/>
              <a:t>, quis </a:t>
            </a:r>
            <a:r>
              <a:rPr lang="pt-BR" sz="2000" dirty="0" err="1"/>
              <a:t>nostrud</a:t>
            </a:r>
            <a:r>
              <a:rPr lang="pt-BR" sz="2000" dirty="0"/>
              <a:t> exerci </a:t>
            </a:r>
            <a:r>
              <a:rPr lang="pt-BR" sz="2000" dirty="0" err="1"/>
              <a:t>tation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 </a:t>
            </a:r>
            <a:r>
              <a:rPr lang="pt-BR" sz="2000" dirty="0" err="1"/>
              <a:t>suscipit</a:t>
            </a:r>
            <a:r>
              <a:rPr lang="pt-BR" sz="2000" dirty="0"/>
              <a:t> </a:t>
            </a:r>
            <a:r>
              <a:rPr lang="pt-BR" sz="2000" dirty="0" err="1"/>
              <a:t>lobortis</a:t>
            </a:r>
            <a:r>
              <a:rPr lang="pt-BR" sz="2000" dirty="0"/>
              <a:t> </a:t>
            </a:r>
            <a:r>
              <a:rPr lang="pt-BR" sz="2000" dirty="0" err="1"/>
              <a:t>nisl</a:t>
            </a:r>
            <a:r>
              <a:rPr lang="pt-BR" sz="2000" dirty="0"/>
              <a:t> ut </a:t>
            </a:r>
            <a:r>
              <a:rPr lang="pt-BR" sz="2000" dirty="0" err="1"/>
              <a:t>aliquip</a:t>
            </a:r>
            <a:r>
              <a:rPr lang="pt-BR" sz="2000" dirty="0"/>
              <a:t>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ea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 </a:t>
            </a:r>
            <a:r>
              <a:rPr lang="pt-BR" sz="2000" dirty="0" err="1"/>
              <a:t>Duis</a:t>
            </a:r>
            <a:r>
              <a:rPr lang="pt-BR" sz="2000" dirty="0"/>
              <a:t> autem </a:t>
            </a:r>
            <a:r>
              <a:rPr lang="pt-BR" sz="2000" dirty="0" err="1"/>
              <a:t>vel</a:t>
            </a:r>
            <a:r>
              <a:rPr lang="pt-BR" sz="2000" dirty="0"/>
              <a:t> </a:t>
            </a:r>
            <a:r>
              <a:rPr lang="pt-BR" sz="2000" dirty="0" err="1"/>
              <a:t>eum</a:t>
            </a:r>
            <a:r>
              <a:rPr lang="pt-BR" sz="2000" dirty="0"/>
              <a:t> </a:t>
            </a:r>
            <a:r>
              <a:rPr lang="pt-BR" sz="2000" dirty="0" err="1"/>
              <a:t>iriure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in </a:t>
            </a:r>
            <a:r>
              <a:rPr lang="pt-BR" sz="2000" dirty="0" err="1"/>
              <a:t>hendrerit</a:t>
            </a:r>
            <a:r>
              <a:rPr lang="pt-BR" sz="2000" dirty="0"/>
              <a:t> in </a:t>
            </a:r>
            <a:r>
              <a:rPr lang="pt-BR" sz="2000" dirty="0" err="1"/>
              <a:t>vulputate</a:t>
            </a:r>
            <a:r>
              <a:rPr lang="pt-BR" sz="2000" dirty="0"/>
              <a:t> </a:t>
            </a:r>
            <a:r>
              <a:rPr lang="pt-BR" sz="2000" dirty="0" err="1"/>
              <a:t>velit</a:t>
            </a:r>
            <a:r>
              <a:rPr lang="pt-BR" sz="2000" dirty="0"/>
              <a:t> esse </a:t>
            </a:r>
            <a:r>
              <a:rPr lang="pt-BR" sz="2000" dirty="0" err="1"/>
              <a:t>molestie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, </a:t>
            </a:r>
            <a:r>
              <a:rPr lang="pt-BR" sz="2000" dirty="0" err="1"/>
              <a:t>vel</a:t>
            </a:r>
            <a:r>
              <a:rPr lang="pt-BR" sz="2000" dirty="0"/>
              <a:t> </a:t>
            </a:r>
            <a:r>
              <a:rPr lang="pt-BR" sz="2000" dirty="0" err="1"/>
              <a:t>illum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eu </a:t>
            </a:r>
            <a:r>
              <a:rPr lang="pt-BR" sz="2000" dirty="0" err="1"/>
              <a:t>feugiat</a:t>
            </a:r>
            <a:r>
              <a:rPr lang="pt-BR" sz="2000" dirty="0"/>
              <a:t>.</a:t>
            </a:r>
            <a:endParaRPr lang="pt-BR" sz="2000" b="1" dirty="0"/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D03D7068-84C9-4CD1-AC54-37676EF17E0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252" y="6042211"/>
            <a:ext cx="6847496" cy="83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985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id="{0076EAB6-0E78-4886-A709-D8E92A8D11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164" t="18261" r="-1157" b="14612"/>
          <a:stretch/>
        </p:blipFill>
        <p:spPr>
          <a:xfrm>
            <a:off x="0" y="1"/>
            <a:ext cx="9296400" cy="6858000"/>
          </a:xfrm>
          <a:prstGeom prst="rect">
            <a:avLst/>
          </a:prstGeom>
        </p:spPr>
      </p:pic>
      <p:grpSp>
        <p:nvGrpSpPr>
          <p:cNvPr id="22" name="Agrupar 21">
            <a:extLst>
              <a:ext uri="{FF2B5EF4-FFF2-40B4-BE49-F238E27FC236}">
                <a16:creationId xmlns:a16="http://schemas.microsoft.com/office/drawing/2014/main" id="{F2A5C487-AE42-405B-9BF0-D12F33972DBE}"/>
              </a:ext>
            </a:extLst>
          </p:cNvPr>
          <p:cNvGrpSpPr/>
          <p:nvPr/>
        </p:nvGrpSpPr>
        <p:grpSpPr>
          <a:xfrm flipV="1">
            <a:off x="-1" y="1038053"/>
            <a:ext cx="3481893" cy="332471"/>
            <a:chOff x="-6614991" y="5895525"/>
            <a:chExt cx="10539291" cy="962481"/>
          </a:xfrm>
        </p:grpSpPr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000A78C8-5315-4D4A-8C3B-B62E8DF0CF92}"/>
                </a:ext>
              </a:extLst>
            </p:cNvPr>
            <p:cNvSpPr/>
            <p:nvPr/>
          </p:nvSpPr>
          <p:spPr>
            <a:xfrm>
              <a:off x="-6614991" y="5895531"/>
              <a:ext cx="9551393" cy="962475"/>
            </a:xfrm>
            <a:prstGeom prst="rect">
              <a:avLst/>
            </a:prstGeom>
            <a:solidFill>
              <a:srgbClr val="EE76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EE7624"/>
                </a:solidFill>
              </a:endParaRPr>
            </a:p>
          </p:txBody>
        </p:sp>
        <p:sp>
          <p:nvSpPr>
            <p:cNvPr id="24" name="Fluxograma: Atraso 23">
              <a:extLst>
                <a:ext uri="{FF2B5EF4-FFF2-40B4-BE49-F238E27FC236}">
                  <a16:creationId xmlns:a16="http://schemas.microsoft.com/office/drawing/2014/main" id="{0378482A-3318-4EC6-BB10-05A7B4D3D219}"/>
                </a:ext>
              </a:extLst>
            </p:cNvPr>
            <p:cNvSpPr/>
            <p:nvPr/>
          </p:nvSpPr>
          <p:spPr>
            <a:xfrm>
              <a:off x="2936402" y="5895525"/>
              <a:ext cx="987898" cy="962474"/>
            </a:xfrm>
            <a:prstGeom prst="flowChartDelay">
              <a:avLst/>
            </a:prstGeom>
            <a:solidFill>
              <a:srgbClr val="EE76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n>
                  <a:solidFill>
                    <a:srgbClr val="77CDF4"/>
                  </a:solidFill>
                </a:ln>
                <a:solidFill>
                  <a:srgbClr val="EE7624"/>
                </a:solidFill>
              </a:endParaRPr>
            </a:p>
          </p:txBody>
        </p:sp>
      </p:grp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F6990396-EF94-4933-9FD6-5B41F5601E46}"/>
              </a:ext>
            </a:extLst>
          </p:cNvPr>
          <p:cNvGrpSpPr/>
          <p:nvPr/>
        </p:nvGrpSpPr>
        <p:grpSpPr>
          <a:xfrm rot="10800000">
            <a:off x="9601029" y="6145018"/>
            <a:ext cx="2590971" cy="724556"/>
            <a:chOff x="482543" y="5895525"/>
            <a:chExt cx="3441757" cy="962475"/>
          </a:xfrm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DC168186-71B4-4D7C-8ECD-725625E915B3}"/>
                </a:ext>
              </a:extLst>
            </p:cNvPr>
            <p:cNvSpPr/>
            <p:nvPr/>
          </p:nvSpPr>
          <p:spPr>
            <a:xfrm>
              <a:off x="482543" y="5895525"/>
              <a:ext cx="2453859" cy="962475"/>
            </a:xfrm>
            <a:prstGeom prst="rect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6" name="Fluxograma: Atraso 15">
              <a:extLst>
                <a:ext uri="{FF2B5EF4-FFF2-40B4-BE49-F238E27FC236}">
                  <a16:creationId xmlns:a16="http://schemas.microsoft.com/office/drawing/2014/main" id="{F3196726-13E8-4860-8C75-29F47B17449B}"/>
                </a:ext>
              </a:extLst>
            </p:cNvPr>
            <p:cNvSpPr/>
            <p:nvPr/>
          </p:nvSpPr>
          <p:spPr>
            <a:xfrm>
              <a:off x="2936402" y="5895525"/>
              <a:ext cx="987898" cy="962474"/>
            </a:xfrm>
            <a:prstGeom prst="flowChartDelay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n>
                  <a:solidFill>
                    <a:srgbClr val="77CDF4"/>
                  </a:solidFill>
                </a:ln>
                <a:solidFill>
                  <a:srgbClr val="77CDF4"/>
                </a:solidFill>
              </a:endParaRPr>
            </a:p>
          </p:txBody>
        </p:sp>
      </p:grp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C7A3EBF2-1340-445E-B9D9-16CDFB514EB6}"/>
              </a:ext>
            </a:extLst>
          </p:cNvPr>
          <p:cNvGrpSpPr/>
          <p:nvPr/>
        </p:nvGrpSpPr>
        <p:grpSpPr>
          <a:xfrm>
            <a:off x="0" y="6133443"/>
            <a:ext cx="2590971" cy="724556"/>
            <a:chOff x="482543" y="5895525"/>
            <a:chExt cx="3441757" cy="962475"/>
          </a:xfrm>
        </p:grpSpPr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DEAB7A0B-1E4E-4D78-AC12-E74B8E3C61BF}"/>
                </a:ext>
              </a:extLst>
            </p:cNvPr>
            <p:cNvSpPr/>
            <p:nvPr/>
          </p:nvSpPr>
          <p:spPr>
            <a:xfrm>
              <a:off x="482543" y="5895525"/>
              <a:ext cx="2453859" cy="962475"/>
            </a:xfrm>
            <a:prstGeom prst="rect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9" name="Fluxograma: Atraso 18">
              <a:extLst>
                <a:ext uri="{FF2B5EF4-FFF2-40B4-BE49-F238E27FC236}">
                  <a16:creationId xmlns:a16="http://schemas.microsoft.com/office/drawing/2014/main" id="{BEF9741D-9DF4-487D-8157-0B40416B5A71}"/>
                </a:ext>
              </a:extLst>
            </p:cNvPr>
            <p:cNvSpPr/>
            <p:nvPr/>
          </p:nvSpPr>
          <p:spPr>
            <a:xfrm>
              <a:off x="2936402" y="5895525"/>
              <a:ext cx="987898" cy="962474"/>
            </a:xfrm>
            <a:prstGeom prst="flowChartDelay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n>
                  <a:solidFill>
                    <a:srgbClr val="77CDF4"/>
                  </a:solidFill>
                </a:ln>
                <a:solidFill>
                  <a:srgbClr val="77CDF4"/>
                </a:solidFill>
              </a:endParaRPr>
            </a:p>
          </p:txBody>
        </p:sp>
      </p:grpSp>
      <p:pic>
        <p:nvPicPr>
          <p:cNvPr id="4" name="Imagem 3">
            <a:extLst>
              <a:ext uri="{FF2B5EF4-FFF2-40B4-BE49-F238E27FC236}">
                <a16:creationId xmlns:a16="http://schemas.microsoft.com/office/drawing/2014/main" id="{E53E7D09-50F2-4975-B660-21CC170B55F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4" t="17334" r="13853" b="17037"/>
          <a:stretch/>
        </p:blipFill>
        <p:spPr>
          <a:xfrm>
            <a:off x="10344723" y="114462"/>
            <a:ext cx="1341120" cy="1256060"/>
          </a:xfrm>
          <a:prstGeom prst="rect">
            <a:avLst/>
          </a:prstGeom>
        </p:spPr>
      </p:pic>
      <p:sp>
        <p:nvSpPr>
          <p:cNvPr id="21" name="CaixaDeTexto 20">
            <a:extLst>
              <a:ext uri="{FF2B5EF4-FFF2-40B4-BE49-F238E27FC236}">
                <a16:creationId xmlns:a16="http://schemas.microsoft.com/office/drawing/2014/main" id="{E1FE38BA-9763-4E3E-A8AA-9CFC039DB2A3}"/>
              </a:ext>
            </a:extLst>
          </p:cNvPr>
          <p:cNvSpPr txBox="1"/>
          <p:nvPr/>
        </p:nvSpPr>
        <p:spPr>
          <a:xfrm>
            <a:off x="690879" y="1701736"/>
            <a:ext cx="109949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r>
              <a:rPr lang="pt-BR" sz="2000" dirty="0"/>
              <a:t>. Ut </a:t>
            </a:r>
            <a:r>
              <a:rPr lang="pt-BR" sz="2000" dirty="0" err="1"/>
              <a:t>wisi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ad </a:t>
            </a:r>
            <a:r>
              <a:rPr lang="pt-BR" sz="2000" dirty="0" err="1"/>
              <a:t>minim</a:t>
            </a:r>
            <a:r>
              <a:rPr lang="pt-BR" sz="2000" dirty="0"/>
              <a:t> </a:t>
            </a:r>
            <a:r>
              <a:rPr lang="pt-BR" sz="2000" dirty="0" err="1"/>
              <a:t>veniam</a:t>
            </a:r>
            <a:r>
              <a:rPr lang="pt-BR" sz="2000" dirty="0"/>
              <a:t>, quis </a:t>
            </a:r>
            <a:r>
              <a:rPr lang="pt-BR" sz="2000" dirty="0" err="1"/>
              <a:t>nostrud</a:t>
            </a:r>
            <a:r>
              <a:rPr lang="pt-BR" sz="2000" dirty="0"/>
              <a:t> exerci </a:t>
            </a:r>
            <a:r>
              <a:rPr lang="pt-BR" sz="2000" dirty="0" err="1"/>
              <a:t>tation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 </a:t>
            </a:r>
            <a:r>
              <a:rPr lang="pt-BR" sz="2000" dirty="0" err="1"/>
              <a:t>suscipit</a:t>
            </a:r>
            <a:r>
              <a:rPr lang="pt-BR" sz="2000" dirty="0"/>
              <a:t> </a:t>
            </a:r>
            <a:r>
              <a:rPr lang="pt-BR" sz="2000" dirty="0" err="1"/>
              <a:t>lobortis</a:t>
            </a:r>
            <a:r>
              <a:rPr lang="pt-BR" sz="2000" dirty="0"/>
              <a:t> </a:t>
            </a:r>
            <a:r>
              <a:rPr lang="pt-BR" sz="2000" dirty="0" err="1"/>
              <a:t>nisl</a:t>
            </a:r>
            <a:r>
              <a:rPr lang="pt-BR" sz="2000" dirty="0"/>
              <a:t> ut </a:t>
            </a:r>
            <a:r>
              <a:rPr lang="pt-BR" sz="2000" dirty="0" err="1"/>
              <a:t>aliquip</a:t>
            </a:r>
            <a:r>
              <a:rPr lang="pt-BR" sz="2000" dirty="0"/>
              <a:t>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ea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 </a:t>
            </a:r>
            <a:r>
              <a:rPr lang="pt-BR" sz="2000" dirty="0" err="1"/>
              <a:t>Duis</a:t>
            </a:r>
            <a:r>
              <a:rPr lang="pt-BR" sz="2000" dirty="0"/>
              <a:t> autem </a:t>
            </a:r>
            <a:r>
              <a:rPr lang="pt-BR" sz="2000" dirty="0" err="1"/>
              <a:t>vel</a:t>
            </a:r>
            <a:r>
              <a:rPr lang="pt-BR" sz="2000" dirty="0"/>
              <a:t> </a:t>
            </a:r>
            <a:r>
              <a:rPr lang="pt-BR" sz="2000" dirty="0" err="1"/>
              <a:t>eum</a:t>
            </a:r>
            <a:r>
              <a:rPr lang="pt-BR" sz="2000" dirty="0"/>
              <a:t> </a:t>
            </a:r>
            <a:r>
              <a:rPr lang="pt-BR" sz="2000" dirty="0" err="1"/>
              <a:t>iriure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in </a:t>
            </a:r>
            <a:r>
              <a:rPr lang="pt-BR" sz="2000" dirty="0" err="1"/>
              <a:t>hendrerit</a:t>
            </a:r>
            <a:r>
              <a:rPr lang="pt-BR" sz="2000" dirty="0"/>
              <a:t> in </a:t>
            </a:r>
            <a:r>
              <a:rPr lang="pt-BR" sz="2000" dirty="0" err="1"/>
              <a:t>vulputate</a:t>
            </a:r>
            <a:r>
              <a:rPr lang="pt-BR" sz="2000" dirty="0"/>
              <a:t> </a:t>
            </a:r>
            <a:r>
              <a:rPr lang="pt-BR" sz="2000" dirty="0" err="1"/>
              <a:t>velit</a:t>
            </a:r>
            <a:r>
              <a:rPr lang="pt-BR" sz="2000" dirty="0"/>
              <a:t> esse </a:t>
            </a:r>
            <a:r>
              <a:rPr lang="pt-BR" sz="2000" dirty="0" err="1"/>
              <a:t>molestie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, </a:t>
            </a:r>
            <a:r>
              <a:rPr lang="pt-BR" sz="2000" dirty="0" err="1"/>
              <a:t>vel</a:t>
            </a:r>
            <a:r>
              <a:rPr lang="pt-BR" sz="2000" dirty="0"/>
              <a:t> </a:t>
            </a:r>
            <a:r>
              <a:rPr lang="pt-BR" sz="2000" dirty="0" err="1"/>
              <a:t>illum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eu </a:t>
            </a:r>
            <a:r>
              <a:rPr lang="pt-BR" sz="2000" dirty="0" err="1"/>
              <a:t>feugiat</a:t>
            </a:r>
            <a:r>
              <a:rPr lang="pt-BR" sz="2000" dirty="0"/>
              <a:t>.</a:t>
            </a:r>
            <a:endParaRPr lang="pt-BR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endParaRPr lang="pt-BR" sz="2000" dirty="0"/>
          </a:p>
          <a:p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r>
              <a:rPr lang="pt-BR" sz="2000" dirty="0"/>
              <a:t>. Ut </a:t>
            </a:r>
            <a:r>
              <a:rPr lang="pt-BR" sz="2000" dirty="0" err="1"/>
              <a:t>wisi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ad </a:t>
            </a:r>
            <a:r>
              <a:rPr lang="pt-BR" sz="2000" dirty="0" err="1"/>
              <a:t>minim</a:t>
            </a:r>
            <a:r>
              <a:rPr lang="pt-BR" sz="2000" dirty="0"/>
              <a:t> </a:t>
            </a:r>
            <a:r>
              <a:rPr lang="pt-BR" sz="2000" dirty="0" err="1"/>
              <a:t>veniam</a:t>
            </a:r>
            <a:r>
              <a:rPr lang="pt-BR" sz="2000" dirty="0"/>
              <a:t>, quis </a:t>
            </a:r>
            <a:r>
              <a:rPr lang="pt-BR" sz="2000" dirty="0" err="1"/>
              <a:t>nostrud</a:t>
            </a:r>
            <a:r>
              <a:rPr lang="pt-BR" sz="2000" dirty="0"/>
              <a:t> exerci </a:t>
            </a:r>
            <a:r>
              <a:rPr lang="pt-BR" sz="2000" dirty="0" err="1"/>
              <a:t>tation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 </a:t>
            </a:r>
            <a:r>
              <a:rPr lang="pt-BR" sz="2000" dirty="0" err="1"/>
              <a:t>suscipit</a:t>
            </a:r>
            <a:r>
              <a:rPr lang="pt-BR" sz="2000" dirty="0"/>
              <a:t> </a:t>
            </a:r>
            <a:r>
              <a:rPr lang="pt-BR" sz="2000" dirty="0" err="1"/>
              <a:t>lobortis</a:t>
            </a:r>
            <a:r>
              <a:rPr lang="pt-BR" sz="2000" dirty="0"/>
              <a:t> </a:t>
            </a:r>
            <a:r>
              <a:rPr lang="pt-BR" sz="2000" dirty="0" err="1"/>
              <a:t>nisl</a:t>
            </a:r>
            <a:r>
              <a:rPr lang="pt-BR" sz="2000" dirty="0"/>
              <a:t> ut </a:t>
            </a:r>
            <a:r>
              <a:rPr lang="pt-BR" sz="2000" dirty="0" err="1"/>
              <a:t>aliquip</a:t>
            </a:r>
            <a:r>
              <a:rPr lang="pt-BR" sz="2000" dirty="0"/>
              <a:t>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ea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</a:t>
            </a:r>
          </a:p>
          <a:p>
            <a:endParaRPr lang="pt-BR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b="1" dirty="0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33DDAE5D-CB05-4591-8D0A-0DC2D60912B7}"/>
              </a:ext>
            </a:extLst>
          </p:cNvPr>
          <p:cNvSpPr txBox="1"/>
          <p:nvPr/>
        </p:nvSpPr>
        <p:spPr>
          <a:xfrm>
            <a:off x="267511" y="1002781"/>
            <a:ext cx="4226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4. CONSIDERAÇÕES FINAIS</a:t>
            </a:r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97A33A55-E25D-4949-A2DF-97E897C4A1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252" y="6042211"/>
            <a:ext cx="6847496" cy="83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592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id="{0076EAB6-0E78-4886-A709-D8E92A8D11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164" t="18261" r="-1157" b="14612"/>
          <a:stretch/>
        </p:blipFill>
        <p:spPr>
          <a:xfrm>
            <a:off x="0" y="1"/>
            <a:ext cx="9296400" cy="6858000"/>
          </a:xfrm>
          <a:prstGeom prst="rect">
            <a:avLst/>
          </a:prstGeom>
        </p:spPr>
      </p:pic>
      <p:grpSp>
        <p:nvGrpSpPr>
          <p:cNvPr id="22" name="Agrupar 21">
            <a:extLst>
              <a:ext uri="{FF2B5EF4-FFF2-40B4-BE49-F238E27FC236}">
                <a16:creationId xmlns:a16="http://schemas.microsoft.com/office/drawing/2014/main" id="{F2A5C487-AE42-405B-9BF0-D12F33972DBE}"/>
              </a:ext>
            </a:extLst>
          </p:cNvPr>
          <p:cNvGrpSpPr/>
          <p:nvPr/>
        </p:nvGrpSpPr>
        <p:grpSpPr>
          <a:xfrm flipV="1">
            <a:off x="-1" y="1036602"/>
            <a:ext cx="2320067" cy="332470"/>
            <a:chOff x="-3144316" y="5895525"/>
            <a:chExt cx="7068616" cy="962478"/>
          </a:xfrm>
        </p:grpSpPr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000A78C8-5315-4D4A-8C3B-B62E8DF0CF92}"/>
                </a:ext>
              </a:extLst>
            </p:cNvPr>
            <p:cNvSpPr/>
            <p:nvPr/>
          </p:nvSpPr>
          <p:spPr>
            <a:xfrm>
              <a:off x="-3144316" y="5895528"/>
              <a:ext cx="6080718" cy="962475"/>
            </a:xfrm>
            <a:prstGeom prst="rect">
              <a:avLst/>
            </a:prstGeom>
            <a:solidFill>
              <a:srgbClr val="EE76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EE7624"/>
                </a:solidFill>
              </a:endParaRPr>
            </a:p>
          </p:txBody>
        </p:sp>
        <p:sp>
          <p:nvSpPr>
            <p:cNvPr id="24" name="Fluxograma: Atraso 23">
              <a:extLst>
                <a:ext uri="{FF2B5EF4-FFF2-40B4-BE49-F238E27FC236}">
                  <a16:creationId xmlns:a16="http://schemas.microsoft.com/office/drawing/2014/main" id="{0378482A-3318-4EC6-BB10-05A7B4D3D219}"/>
                </a:ext>
              </a:extLst>
            </p:cNvPr>
            <p:cNvSpPr/>
            <p:nvPr/>
          </p:nvSpPr>
          <p:spPr>
            <a:xfrm>
              <a:off x="2936402" y="5895525"/>
              <a:ext cx="987898" cy="962474"/>
            </a:xfrm>
            <a:prstGeom prst="flowChartDelay">
              <a:avLst/>
            </a:prstGeom>
            <a:solidFill>
              <a:srgbClr val="EE76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n>
                  <a:solidFill>
                    <a:srgbClr val="77CDF4"/>
                  </a:solidFill>
                </a:ln>
                <a:solidFill>
                  <a:srgbClr val="EE7624"/>
                </a:solidFill>
              </a:endParaRPr>
            </a:p>
          </p:txBody>
        </p:sp>
      </p:grp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F6990396-EF94-4933-9FD6-5B41F5601E46}"/>
              </a:ext>
            </a:extLst>
          </p:cNvPr>
          <p:cNvGrpSpPr/>
          <p:nvPr/>
        </p:nvGrpSpPr>
        <p:grpSpPr>
          <a:xfrm rot="10800000">
            <a:off x="9601029" y="6145018"/>
            <a:ext cx="2590971" cy="724556"/>
            <a:chOff x="482543" y="5895525"/>
            <a:chExt cx="3441757" cy="962475"/>
          </a:xfrm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DC168186-71B4-4D7C-8ECD-725625E915B3}"/>
                </a:ext>
              </a:extLst>
            </p:cNvPr>
            <p:cNvSpPr/>
            <p:nvPr/>
          </p:nvSpPr>
          <p:spPr>
            <a:xfrm>
              <a:off x="482543" y="5895525"/>
              <a:ext cx="2453859" cy="962475"/>
            </a:xfrm>
            <a:prstGeom prst="rect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6" name="Fluxograma: Atraso 15">
              <a:extLst>
                <a:ext uri="{FF2B5EF4-FFF2-40B4-BE49-F238E27FC236}">
                  <a16:creationId xmlns:a16="http://schemas.microsoft.com/office/drawing/2014/main" id="{F3196726-13E8-4860-8C75-29F47B17449B}"/>
                </a:ext>
              </a:extLst>
            </p:cNvPr>
            <p:cNvSpPr/>
            <p:nvPr/>
          </p:nvSpPr>
          <p:spPr>
            <a:xfrm>
              <a:off x="2936402" y="5895525"/>
              <a:ext cx="987898" cy="962474"/>
            </a:xfrm>
            <a:prstGeom prst="flowChartDelay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n>
                  <a:solidFill>
                    <a:srgbClr val="77CDF4"/>
                  </a:solidFill>
                </a:ln>
                <a:solidFill>
                  <a:srgbClr val="77CDF4"/>
                </a:solidFill>
              </a:endParaRPr>
            </a:p>
          </p:txBody>
        </p:sp>
      </p:grp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C7A3EBF2-1340-445E-B9D9-16CDFB514EB6}"/>
              </a:ext>
            </a:extLst>
          </p:cNvPr>
          <p:cNvGrpSpPr/>
          <p:nvPr/>
        </p:nvGrpSpPr>
        <p:grpSpPr>
          <a:xfrm>
            <a:off x="0" y="6133443"/>
            <a:ext cx="2590971" cy="724556"/>
            <a:chOff x="482543" y="5895525"/>
            <a:chExt cx="3441757" cy="962475"/>
          </a:xfrm>
        </p:grpSpPr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DEAB7A0B-1E4E-4D78-AC12-E74B8E3C61BF}"/>
                </a:ext>
              </a:extLst>
            </p:cNvPr>
            <p:cNvSpPr/>
            <p:nvPr/>
          </p:nvSpPr>
          <p:spPr>
            <a:xfrm>
              <a:off x="482543" y="5895525"/>
              <a:ext cx="2453859" cy="962475"/>
            </a:xfrm>
            <a:prstGeom prst="rect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9" name="Fluxograma: Atraso 18">
              <a:extLst>
                <a:ext uri="{FF2B5EF4-FFF2-40B4-BE49-F238E27FC236}">
                  <a16:creationId xmlns:a16="http://schemas.microsoft.com/office/drawing/2014/main" id="{BEF9741D-9DF4-487D-8157-0B40416B5A71}"/>
                </a:ext>
              </a:extLst>
            </p:cNvPr>
            <p:cNvSpPr/>
            <p:nvPr/>
          </p:nvSpPr>
          <p:spPr>
            <a:xfrm>
              <a:off x="2936402" y="5895525"/>
              <a:ext cx="987898" cy="962474"/>
            </a:xfrm>
            <a:prstGeom prst="flowChartDelay">
              <a:avLst/>
            </a:prstGeom>
            <a:solidFill>
              <a:srgbClr val="77CD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n>
                  <a:solidFill>
                    <a:srgbClr val="77CDF4"/>
                  </a:solidFill>
                </a:ln>
                <a:solidFill>
                  <a:srgbClr val="77CDF4"/>
                </a:solidFill>
              </a:endParaRPr>
            </a:p>
          </p:txBody>
        </p:sp>
      </p:grpSp>
      <p:pic>
        <p:nvPicPr>
          <p:cNvPr id="4" name="Imagem 3">
            <a:extLst>
              <a:ext uri="{FF2B5EF4-FFF2-40B4-BE49-F238E27FC236}">
                <a16:creationId xmlns:a16="http://schemas.microsoft.com/office/drawing/2014/main" id="{E53E7D09-50F2-4975-B660-21CC170B55F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4" t="17334" r="13853" b="17037"/>
          <a:stretch/>
        </p:blipFill>
        <p:spPr>
          <a:xfrm>
            <a:off x="10344723" y="113011"/>
            <a:ext cx="1341120" cy="1256060"/>
          </a:xfrm>
          <a:prstGeom prst="rect">
            <a:avLst/>
          </a:prstGeom>
        </p:spPr>
      </p:pic>
      <p:sp>
        <p:nvSpPr>
          <p:cNvPr id="21" name="CaixaDeTexto 20">
            <a:extLst>
              <a:ext uri="{FF2B5EF4-FFF2-40B4-BE49-F238E27FC236}">
                <a16:creationId xmlns:a16="http://schemas.microsoft.com/office/drawing/2014/main" id="{E1FE38BA-9763-4E3E-A8AA-9CFC039DB2A3}"/>
              </a:ext>
            </a:extLst>
          </p:cNvPr>
          <p:cNvSpPr txBox="1"/>
          <p:nvPr/>
        </p:nvSpPr>
        <p:spPr>
          <a:xfrm>
            <a:off x="506157" y="1522275"/>
            <a:ext cx="109949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r>
              <a:rPr lang="pt-BR" sz="2000" dirty="0"/>
              <a:t>.</a:t>
            </a:r>
          </a:p>
          <a:p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endParaRPr lang="pt-BR" sz="2000" dirty="0"/>
          </a:p>
          <a:p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endParaRPr lang="pt-BR" sz="2000" dirty="0"/>
          </a:p>
          <a:p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endParaRPr lang="pt-BR" sz="2000" dirty="0"/>
          </a:p>
          <a:p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endParaRPr lang="pt-BR" sz="2000" dirty="0"/>
          </a:p>
          <a:p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endParaRPr lang="pt-BR" sz="2000" dirty="0"/>
          </a:p>
          <a:p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endParaRPr lang="pt-BR" sz="2000" b="1" dirty="0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33DDAE5D-CB05-4591-8D0A-0DC2D60912B7}"/>
              </a:ext>
            </a:extLst>
          </p:cNvPr>
          <p:cNvSpPr txBox="1"/>
          <p:nvPr/>
        </p:nvSpPr>
        <p:spPr>
          <a:xfrm>
            <a:off x="247191" y="1002782"/>
            <a:ext cx="2377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5. REFERÊNCIAS</a:t>
            </a:r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6597D0AF-C32A-46EE-9E65-E0B41B8851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252" y="6042211"/>
            <a:ext cx="6847496" cy="83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86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A16A39A-AB01-45C1-9958-E146492B5F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164" t="18261" r="-1157" b="14612"/>
          <a:stretch/>
        </p:blipFill>
        <p:spPr>
          <a:xfrm>
            <a:off x="0" y="1"/>
            <a:ext cx="9296400" cy="6858000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00B64F39-942C-4D25-9C9F-6DDF5571398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53" b="14150"/>
          <a:stretch/>
        </p:blipFill>
        <p:spPr>
          <a:xfrm>
            <a:off x="642994" y="914400"/>
            <a:ext cx="10906012" cy="4135120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F6FD4437-960A-4D65-BD5B-F577863C9B83}"/>
              </a:ext>
            </a:extLst>
          </p:cNvPr>
          <p:cNvSpPr/>
          <p:nvPr/>
        </p:nvSpPr>
        <p:spPr>
          <a:xfrm>
            <a:off x="0" y="5898776"/>
            <a:ext cx="12192000" cy="959224"/>
          </a:xfrm>
          <a:prstGeom prst="rect">
            <a:avLst/>
          </a:prstGeom>
          <a:solidFill>
            <a:srgbClr val="77C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EBA5C361-F2AE-44CC-A45A-19B20B0972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975" y="5876924"/>
            <a:ext cx="8020050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498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886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Valnice</dc:creator>
  <cp:lastModifiedBy>Valnice</cp:lastModifiedBy>
  <cp:revision>14</cp:revision>
  <dcterms:created xsi:type="dcterms:W3CDTF">2023-09-21T19:47:37Z</dcterms:created>
  <dcterms:modified xsi:type="dcterms:W3CDTF">2023-10-16T19:40:05Z</dcterms:modified>
</cp:coreProperties>
</file>