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624"/>
    <a:srgbClr val="89D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814" y="-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82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75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392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72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2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1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35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60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3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95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64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10B7-351C-4EFD-8C89-EED33B7C3ED8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4B03-A179-4718-BD8D-46113DBF5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09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14D16ADD-E4DE-47F9-86A5-569719BDB23B}"/>
              </a:ext>
            </a:extLst>
          </p:cNvPr>
          <p:cNvSpPr/>
          <p:nvPr/>
        </p:nvSpPr>
        <p:spPr>
          <a:xfrm>
            <a:off x="-6229" y="40675164"/>
            <a:ext cx="32405517" cy="2518398"/>
          </a:xfrm>
          <a:prstGeom prst="rect">
            <a:avLst/>
          </a:prstGeom>
          <a:solidFill>
            <a:srgbClr val="89D5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461F954-B33B-43BF-8A15-7CCE0BEFE9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"/>
          <a:stretch/>
        </p:blipFill>
        <p:spPr>
          <a:xfrm>
            <a:off x="0" y="8040503"/>
            <a:ext cx="32440502" cy="32965471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3D59F28-7697-447A-B39E-40CD859E29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7" b="16489"/>
          <a:stretch/>
        </p:blipFill>
        <p:spPr>
          <a:xfrm>
            <a:off x="8679089" y="511376"/>
            <a:ext cx="14342848" cy="5409174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8B5D5777-E283-42B6-98F5-4184459E2017}"/>
              </a:ext>
            </a:extLst>
          </p:cNvPr>
          <p:cNvSpPr/>
          <p:nvPr/>
        </p:nvSpPr>
        <p:spPr>
          <a:xfrm>
            <a:off x="23031" y="40556875"/>
            <a:ext cx="32615036" cy="2365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D90D331-27B8-459D-9E90-630DC32145F7}"/>
              </a:ext>
            </a:extLst>
          </p:cNvPr>
          <p:cNvSpPr txBox="1"/>
          <p:nvPr/>
        </p:nvSpPr>
        <p:spPr>
          <a:xfrm>
            <a:off x="34985" y="6261102"/>
            <a:ext cx="324055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0" b="1" dirty="0"/>
              <a:t>TÍTULO DO TRABALHO</a:t>
            </a:r>
            <a:endParaRPr lang="pt-BR" sz="90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D5077C8-C6E2-4278-9ED2-7B3318AE9A9C}"/>
              </a:ext>
            </a:extLst>
          </p:cNvPr>
          <p:cNvSpPr txBox="1"/>
          <p:nvPr/>
        </p:nvSpPr>
        <p:spPr>
          <a:xfrm>
            <a:off x="-44329" y="7709693"/>
            <a:ext cx="3239928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500" dirty="0"/>
              <a:t>EIXO TEMÁTICO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442CCA0-ED55-4658-A507-7EA44E1C3F78}"/>
              </a:ext>
            </a:extLst>
          </p:cNvPr>
          <p:cNvSpPr txBox="1"/>
          <p:nvPr/>
        </p:nvSpPr>
        <p:spPr>
          <a:xfrm>
            <a:off x="-6229" y="9268904"/>
            <a:ext cx="324055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/>
              <a:t>ALUNOS</a:t>
            </a:r>
          </a:p>
          <a:p>
            <a:pPr algn="ctr"/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 </a:t>
            </a:r>
          </a:p>
          <a:p>
            <a:pPr algn="ctr"/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endParaRPr lang="pt-BR" sz="4500" dirty="0"/>
          </a:p>
          <a:p>
            <a:pPr algn="ctr"/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endParaRPr lang="pt-BR" sz="4500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6412469-986C-4193-AE53-5CCD712C76F1}"/>
              </a:ext>
            </a:extLst>
          </p:cNvPr>
          <p:cNvSpPr/>
          <p:nvPr/>
        </p:nvSpPr>
        <p:spPr>
          <a:xfrm flipV="1">
            <a:off x="-15240" y="14056185"/>
            <a:ext cx="6414388" cy="1038453"/>
          </a:xfrm>
          <a:prstGeom prst="rect">
            <a:avLst/>
          </a:prstGeom>
          <a:solidFill>
            <a:srgbClr val="EE7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EE7624"/>
              </a:solidFill>
            </a:endParaRPr>
          </a:p>
        </p:txBody>
      </p: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2D2D7BF2-66AE-478B-AC49-AC3878837AC0}"/>
              </a:ext>
            </a:extLst>
          </p:cNvPr>
          <p:cNvGrpSpPr/>
          <p:nvPr/>
        </p:nvGrpSpPr>
        <p:grpSpPr>
          <a:xfrm>
            <a:off x="558800" y="13990706"/>
            <a:ext cx="6497108" cy="1169551"/>
            <a:chOff x="558800" y="13990706"/>
            <a:chExt cx="6497108" cy="1169551"/>
          </a:xfrm>
        </p:grpSpPr>
        <p:sp>
          <p:nvSpPr>
            <p:cNvPr id="19" name="Fluxograma: Atraso 18">
              <a:extLst>
                <a:ext uri="{FF2B5EF4-FFF2-40B4-BE49-F238E27FC236}">
                  <a16:creationId xmlns:a16="http://schemas.microsoft.com/office/drawing/2014/main" id="{632F9C06-2C68-4F0D-BDBE-E0798EAC80B5}"/>
                </a:ext>
              </a:extLst>
            </p:cNvPr>
            <p:cNvSpPr/>
            <p:nvPr/>
          </p:nvSpPr>
          <p:spPr>
            <a:xfrm flipV="1">
              <a:off x="5937423" y="14056190"/>
              <a:ext cx="1118485" cy="1038452"/>
            </a:xfrm>
            <a:prstGeom prst="flowChartDelay">
              <a:avLst/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n>
                  <a:solidFill>
                    <a:srgbClr val="77CDF4"/>
                  </a:solidFill>
                </a:ln>
                <a:solidFill>
                  <a:srgbClr val="EE7624"/>
                </a:solidFill>
              </a:endParaRP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298AECFB-9FCC-4712-A2AB-B153FF8D0A07}"/>
                </a:ext>
              </a:extLst>
            </p:cNvPr>
            <p:cNvSpPr txBox="1"/>
            <p:nvPr/>
          </p:nvSpPr>
          <p:spPr>
            <a:xfrm>
              <a:off x="558800" y="13990706"/>
              <a:ext cx="6320321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0" b="1" dirty="0">
                  <a:solidFill>
                    <a:schemeClr val="bg1"/>
                  </a:solidFill>
                </a:rPr>
                <a:t>1. INTRODUÇÃO</a:t>
              </a:r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66230C6-B26D-4980-9493-55A6B93D0157}"/>
              </a:ext>
            </a:extLst>
          </p:cNvPr>
          <p:cNvSpPr txBox="1"/>
          <p:nvPr/>
        </p:nvSpPr>
        <p:spPr>
          <a:xfrm>
            <a:off x="654844" y="15535815"/>
            <a:ext cx="15195671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endParaRPr lang="pt-BR" sz="4500" dirty="0"/>
          </a:p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</a:t>
            </a:r>
            <a:r>
              <a:rPr lang="pt-BR" sz="4500" dirty="0"/>
              <a:t> </a:t>
            </a:r>
            <a:r>
              <a:rPr lang="pt-BR" sz="4500" dirty="0" err="1"/>
              <a:t>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.</a:t>
            </a:r>
          </a:p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</a:t>
            </a:r>
            <a:endParaRPr lang="pt-BR" sz="4500" dirty="0"/>
          </a:p>
        </p:txBody>
      </p:sp>
      <p:grpSp>
        <p:nvGrpSpPr>
          <p:cNvPr id="48" name="Agrupar 47">
            <a:extLst>
              <a:ext uri="{FF2B5EF4-FFF2-40B4-BE49-F238E27FC236}">
                <a16:creationId xmlns:a16="http://schemas.microsoft.com/office/drawing/2014/main" id="{40187A2E-3F6C-4A93-A173-D4B2687C2109}"/>
              </a:ext>
            </a:extLst>
          </p:cNvPr>
          <p:cNvGrpSpPr/>
          <p:nvPr/>
        </p:nvGrpSpPr>
        <p:grpSpPr>
          <a:xfrm>
            <a:off x="-44329" y="23695164"/>
            <a:ext cx="10875477" cy="1105144"/>
            <a:chOff x="-44329" y="27695804"/>
            <a:chExt cx="10875477" cy="1105144"/>
          </a:xfrm>
        </p:grpSpPr>
        <p:pic>
          <p:nvPicPr>
            <p:cNvPr id="22" name="Imagem 21">
              <a:extLst>
                <a:ext uri="{FF2B5EF4-FFF2-40B4-BE49-F238E27FC236}">
                  <a16:creationId xmlns:a16="http://schemas.microsoft.com/office/drawing/2014/main" id="{66D314D8-ADD1-426A-92BE-94C228717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44329" y="27695804"/>
              <a:ext cx="7873879" cy="1105144"/>
            </a:xfrm>
            <a:prstGeom prst="rect">
              <a:avLst/>
            </a:prstGeom>
            <a:solidFill>
              <a:srgbClr val="EE7624"/>
            </a:solidFill>
          </p:spPr>
        </p:pic>
        <p:sp>
          <p:nvSpPr>
            <p:cNvPr id="24" name="Retângulo: Cantos Arredondados 23">
              <a:extLst>
                <a:ext uri="{FF2B5EF4-FFF2-40B4-BE49-F238E27FC236}">
                  <a16:creationId xmlns:a16="http://schemas.microsoft.com/office/drawing/2014/main" id="{2A24D0DB-B439-43BD-AE66-53F697675C67}"/>
                </a:ext>
              </a:extLst>
            </p:cNvPr>
            <p:cNvSpPr/>
            <p:nvPr/>
          </p:nvSpPr>
          <p:spPr>
            <a:xfrm>
              <a:off x="6374790" y="27695804"/>
              <a:ext cx="4456358" cy="1105144"/>
            </a:xfrm>
            <a:prstGeom prst="roundRect">
              <a:avLst>
                <a:gd name="adj" fmla="val 50000"/>
              </a:avLst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8C0B5F6-89E2-499C-96A2-2D6D33DE8628}"/>
              </a:ext>
            </a:extLst>
          </p:cNvPr>
          <p:cNvSpPr txBox="1"/>
          <p:nvPr/>
        </p:nvSpPr>
        <p:spPr>
          <a:xfrm>
            <a:off x="558800" y="23663114"/>
            <a:ext cx="97900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0" b="1" dirty="0">
                <a:solidFill>
                  <a:schemeClr val="bg1"/>
                </a:solidFill>
              </a:rPr>
              <a:t>2. MATERIAIS E MÉTODOS</a:t>
            </a:r>
          </a:p>
        </p:txBody>
      </p: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032740DE-A582-4283-B8FC-2014EB3BC630}"/>
              </a:ext>
            </a:extLst>
          </p:cNvPr>
          <p:cNvGrpSpPr/>
          <p:nvPr/>
        </p:nvGrpSpPr>
        <p:grpSpPr>
          <a:xfrm>
            <a:off x="16199644" y="14127773"/>
            <a:ext cx="11789791" cy="1105144"/>
            <a:chOff x="-6229" y="30616569"/>
            <a:chExt cx="12011463" cy="1105144"/>
          </a:xfrm>
        </p:grpSpPr>
        <p:pic>
          <p:nvPicPr>
            <p:cNvPr id="30" name="Imagem 29">
              <a:extLst>
                <a:ext uri="{FF2B5EF4-FFF2-40B4-BE49-F238E27FC236}">
                  <a16:creationId xmlns:a16="http://schemas.microsoft.com/office/drawing/2014/main" id="{BB461C7F-DAF3-4BAC-A88F-AA2EF6B7D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229" y="30616569"/>
              <a:ext cx="10685050" cy="1105144"/>
            </a:xfrm>
            <a:prstGeom prst="rect">
              <a:avLst/>
            </a:prstGeom>
            <a:solidFill>
              <a:srgbClr val="EE7624"/>
            </a:solidFill>
          </p:spPr>
        </p:pic>
        <p:sp>
          <p:nvSpPr>
            <p:cNvPr id="31" name="Retângulo: Cantos Arredondados 30">
              <a:extLst>
                <a:ext uri="{FF2B5EF4-FFF2-40B4-BE49-F238E27FC236}">
                  <a16:creationId xmlns:a16="http://schemas.microsoft.com/office/drawing/2014/main" id="{9EA39153-8C9B-4A65-A193-E55B443FE501}"/>
                </a:ext>
              </a:extLst>
            </p:cNvPr>
            <p:cNvSpPr/>
            <p:nvPr/>
          </p:nvSpPr>
          <p:spPr>
            <a:xfrm>
              <a:off x="7548876" y="30616569"/>
              <a:ext cx="4456358" cy="1105144"/>
            </a:xfrm>
            <a:prstGeom prst="roundRect">
              <a:avLst>
                <a:gd name="adj" fmla="val 50000"/>
              </a:avLst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CE20418-78EB-487B-B3B7-2157B3BA8447}"/>
              </a:ext>
            </a:extLst>
          </p:cNvPr>
          <p:cNvSpPr txBox="1"/>
          <p:nvPr/>
        </p:nvSpPr>
        <p:spPr>
          <a:xfrm>
            <a:off x="16771983" y="14056186"/>
            <a:ext cx="113083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0" b="1" dirty="0">
                <a:solidFill>
                  <a:schemeClr val="bg1"/>
                </a:solidFill>
              </a:rPr>
              <a:t>3. RESULTADOS E DISCUSSÃO</a:t>
            </a:r>
          </a:p>
        </p:txBody>
      </p: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8DEE9DD8-C407-4ECD-8861-5129B47A2529}"/>
              </a:ext>
            </a:extLst>
          </p:cNvPr>
          <p:cNvGrpSpPr/>
          <p:nvPr/>
        </p:nvGrpSpPr>
        <p:grpSpPr>
          <a:xfrm>
            <a:off x="16199644" y="25830523"/>
            <a:ext cx="6616470" cy="1105144"/>
            <a:chOff x="75428" y="32597769"/>
            <a:chExt cx="6549437" cy="1105144"/>
          </a:xfrm>
        </p:grpSpPr>
        <p:pic>
          <p:nvPicPr>
            <p:cNvPr id="34" name="Imagem 33">
              <a:extLst>
                <a:ext uri="{FF2B5EF4-FFF2-40B4-BE49-F238E27FC236}">
                  <a16:creationId xmlns:a16="http://schemas.microsoft.com/office/drawing/2014/main" id="{AEF1E883-859F-4FBB-84E7-AF1076F583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428" y="32597769"/>
              <a:ext cx="5997679" cy="1105144"/>
            </a:xfrm>
            <a:prstGeom prst="rect">
              <a:avLst/>
            </a:prstGeom>
            <a:solidFill>
              <a:srgbClr val="EE7624"/>
            </a:solidFill>
          </p:spPr>
        </p:pic>
        <p:sp>
          <p:nvSpPr>
            <p:cNvPr id="35" name="Retângulo: Cantos Arredondados 34">
              <a:extLst>
                <a:ext uri="{FF2B5EF4-FFF2-40B4-BE49-F238E27FC236}">
                  <a16:creationId xmlns:a16="http://schemas.microsoft.com/office/drawing/2014/main" id="{65B7959C-2F57-43C5-9468-9F8A3CBAC5D2}"/>
                </a:ext>
              </a:extLst>
            </p:cNvPr>
            <p:cNvSpPr/>
            <p:nvPr/>
          </p:nvSpPr>
          <p:spPr>
            <a:xfrm>
              <a:off x="2168507" y="32597769"/>
              <a:ext cx="4456358" cy="1105144"/>
            </a:xfrm>
            <a:prstGeom prst="roundRect">
              <a:avLst>
                <a:gd name="adj" fmla="val 50000"/>
              </a:avLst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F73E869-033E-4428-81F5-5EB3247A2B8A}"/>
              </a:ext>
            </a:extLst>
          </p:cNvPr>
          <p:cNvSpPr txBox="1"/>
          <p:nvPr/>
        </p:nvSpPr>
        <p:spPr>
          <a:xfrm>
            <a:off x="16802773" y="25831838"/>
            <a:ext cx="56833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0" b="1" dirty="0">
                <a:solidFill>
                  <a:schemeClr val="bg1"/>
                </a:solidFill>
              </a:rPr>
              <a:t>4. CONCLUSÃO</a:t>
            </a:r>
          </a:p>
        </p:txBody>
      </p: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B9863EAF-E238-4968-8FB9-DF90E60AA694}"/>
              </a:ext>
            </a:extLst>
          </p:cNvPr>
          <p:cNvGrpSpPr/>
          <p:nvPr/>
        </p:nvGrpSpPr>
        <p:grpSpPr>
          <a:xfrm>
            <a:off x="16199644" y="33432656"/>
            <a:ext cx="7042992" cy="1105144"/>
            <a:chOff x="-88106" y="36129422"/>
            <a:chExt cx="7042992" cy="1105144"/>
          </a:xfrm>
        </p:grpSpPr>
        <p:pic>
          <p:nvPicPr>
            <p:cNvPr id="42" name="Imagem 41">
              <a:extLst>
                <a:ext uri="{FF2B5EF4-FFF2-40B4-BE49-F238E27FC236}">
                  <a16:creationId xmlns:a16="http://schemas.microsoft.com/office/drawing/2014/main" id="{4EF79803-7465-4B13-864D-4E64FB846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88106" y="36129422"/>
              <a:ext cx="5917406" cy="1105144"/>
            </a:xfrm>
            <a:prstGeom prst="rect">
              <a:avLst/>
            </a:prstGeom>
            <a:solidFill>
              <a:srgbClr val="EE7624"/>
            </a:solidFill>
          </p:spPr>
        </p:pic>
        <p:sp>
          <p:nvSpPr>
            <p:cNvPr id="43" name="Retângulo: Cantos Arredondados 42">
              <a:extLst>
                <a:ext uri="{FF2B5EF4-FFF2-40B4-BE49-F238E27FC236}">
                  <a16:creationId xmlns:a16="http://schemas.microsoft.com/office/drawing/2014/main" id="{E93FF293-177E-4869-BF48-4F95634DA1EF}"/>
                </a:ext>
              </a:extLst>
            </p:cNvPr>
            <p:cNvSpPr/>
            <p:nvPr/>
          </p:nvSpPr>
          <p:spPr>
            <a:xfrm>
              <a:off x="2498528" y="36129422"/>
              <a:ext cx="4456358" cy="1105144"/>
            </a:xfrm>
            <a:prstGeom prst="roundRect">
              <a:avLst>
                <a:gd name="adj" fmla="val 50000"/>
              </a:avLst>
            </a:prstGeom>
            <a:solidFill>
              <a:srgbClr val="EE76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B81A985-9FE2-4399-9219-12321FBC956F}"/>
              </a:ext>
            </a:extLst>
          </p:cNvPr>
          <p:cNvSpPr txBox="1"/>
          <p:nvPr/>
        </p:nvSpPr>
        <p:spPr>
          <a:xfrm>
            <a:off x="16874667" y="33400452"/>
            <a:ext cx="62901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0" b="1" dirty="0">
                <a:solidFill>
                  <a:schemeClr val="bg1"/>
                </a:solidFill>
              </a:rPr>
              <a:t>5. REFERÊNCIAS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5B1B47A7-CADE-40B3-9FF2-85D0CCEB7419}"/>
              </a:ext>
            </a:extLst>
          </p:cNvPr>
          <p:cNvSpPr txBox="1"/>
          <p:nvPr/>
        </p:nvSpPr>
        <p:spPr>
          <a:xfrm>
            <a:off x="16547672" y="22126570"/>
            <a:ext cx="151956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iusto</a:t>
            </a:r>
            <a:endParaRPr lang="pt-BR" sz="4000" dirty="0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EA40092B-FE3D-4CDB-965D-8DF8BC5BF878}"/>
              </a:ext>
            </a:extLst>
          </p:cNvPr>
          <p:cNvSpPr txBox="1"/>
          <p:nvPr/>
        </p:nvSpPr>
        <p:spPr>
          <a:xfrm>
            <a:off x="654843" y="25357581"/>
            <a:ext cx="15195671" cy="1471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. </a:t>
            </a:r>
            <a:r>
              <a:rPr lang="pt-BR" sz="4500" dirty="0" err="1"/>
              <a:t>Duis</a:t>
            </a:r>
            <a:r>
              <a:rPr lang="pt-BR" sz="4500" dirty="0"/>
              <a:t> autem </a:t>
            </a:r>
            <a:r>
              <a:rPr lang="pt-BR" sz="4500" dirty="0" err="1"/>
              <a:t>vel</a:t>
            </a:r>
            <a:r>
              <a:rPr lang="pt-BR" sz="4500" dirty="0"/>
              <a:t> </a:t>
            </a:r>
            <a:r>
              <a:rPr lang="pt-BR" sz="4500" dirty="0" err="1"/>
              <a:t>eum</a:t>
            </a:r>
            <a:r>
              <a:rPr lang="pt-BR" sz="4500" dirty="0"/>
              <a:t> </a:t>
            </a:r>
            <a:r>
              <a:rPr lang="pt-BR" sz="4500" dirty="0" err="1"/>
              <a:t>iriure</a:t>
            </a:r>
            <a:r>
              <a:rPr lang="pt-BR" sz="4500" dirty="0"/>
              <a:t> </a:t>
            </a:r>
            <a:r>
              <a:rPr lang="pt-BR" sz="4500" dirty="0" err="1"/>
              <a:t>dolor</a:t>
            </a:r>
            <a:r>
              <a:rPr lang="pt-BR" sz="4500" dirty="0"/>
              <a:t> in </a:t>
            </a:r>
            <a:r>
              <a:rPr lang="pt-BR" sz="4500" dirty="0" err="1"/>
              <a:t>hendrerit</a:t>
            </a:r>
            <a:r>
              <a:rPr lang="pt-BR" sz="4500" dirty="0"/>
              <a:t> in </a:t>
            </a:r>
            <a:r>
              <a:rPr lang="pt-BR" sz="4500" dirty="0" err="1"/>
              <a:t>vulputate</a:t>
            </a:r>
            <a:r>
              <a:rPr lang="pt-BR" sz="4500" dirty="0"/>
              <a:t> </a:t>
            </a:r>
            <a:r>
              <a:rPr lang="pt-BR" sz="4500" dirty="0" err="1"/>
              <a:t>velit</a:t>
            </a:r>
            <a:r>
              <a:rPr lang="pt-BR" sz="4500" dirty="0"/>
              <a:t> esse </a:t>
            </a:r>
            <a:r>
              <a:rPr lang="pt-BR" sz="4500" dirty="0" err="1"/>
              <a:t>molestie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, </a:t>
            </a:r>
            <a:r>
              <a:rPr lang="pt-BR" sz="4500" dirty="0" err="1"/>
              <a:t>vel</a:t>
            </a:r>
            <a:r>
              <a:rPr lang="pt-BR" sz="4500" dirty="0"/>
              <a:t> </a:t>
            </a:r>
            <a:r>
              <a:rPr lang="pt-BR" sz="4500" dirty="0" err="1"/>
              <a:t>illum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eu </a:t>
            </a:r>
            <a:r>
              <a:rPr lang="pt-BR" sz="4500" dirty="0" err="1"/>
              <a:t>feugiat</a:t>
            </a:r>
            <a:r>
              <a:rPr lang="pt-BR" sz="4500" dirty="0"/>
              <a:t> </a:t>
            </a:r>
            <a:r>
              <a:rPr lang="pt-BR" sz="4500" dirty="0" err="1"/>
              <a:t>nulla</a:t>
            </a:r>
            <a:r>
              <a:rPr lang="pt-BR" sz="4500" dirty="0"/>
              <a:t> </a:t>
            </a:r>
            <a:r>
              <a:rPr lang="pt-BR" sz="4500" dirty="0" err="1"/>
              <a:t>facilisis</a:t>
            </a:r>
            <a:r>
              <a:rPr lang="pt-BR" sz="4500" dirty="0"/>
              <a:t> </a:t>
            </a:r>
            <a:r>
              <a:rPr lang="pt-BR" sz="4500" dirty="0" err="1"/>
              <a:t>at</a:t>
            </a:r>
            <a:r>
              <a:rPr lang="pt-BR" sz="4500" dirty="0"/>
              <a:t> vero </a:t>
            </a:r>
            <a:r>
              <a:rPr lang="pt-BR" sz="4500" dirty="0" err="1"/>
              <a:t>eros</a:t>
            </a:r>
            <a:r>
              <a:rPr lang="pt-BR" sz="4500" dirty="0"/>
              <a:t> et </a:t>
            </a:r>
            <a:r>
              <a:rPr lang="pt-BR" sz="4500" dirty="0" err="1"/>
              <a:t>accumsan</a:t>
            </a:r>
            <a:r>
              <a:rPr lang="pt-BR" sz="4500" dirty="0"/>
              <a:t> et </a:t>
            </a:r>
            <a:r>
              <a:rPr lang="pt-BR" sz="4500" dirty="0" err="1"/>
              <a:t>iusto</a:t>
            </a:r>
            <a:r>
              <a:rPr lang="pt-BR" sz="4500" dirty="0"/>
              <a:t> </a:t>
            </a:r>
            <a:r>
              <a:rPr lang="pt-BR" sz="4500" dirty="0" err="1"/>
              <a:t>odio</a:t>
            </a:r>
            <a:r>
              <a:rPr lang="pt-BR" sz="4500" dirty="0"/>
              <a:t> </a:t>
            </a:r>
            <a:r>
              <a:rPr lang="pt-BR" sz="4500" dirty="0" err="1"/>
              <a:t>dignissim</a:t>
            </a:r>
            <a:r>
              <a:rPr lang="pt-BR" sz="4500" dirty="0"/>
              <a:t> </a:t>
            </a:r>
            <a:r>
              <a:rPr lang="pt-BR" sz="4500" dirty="0" err="1"/>
              <a:t>qui</a:t>
            </a:r>
            <a:r>
              <a:rPr lang="pt-BR" sz="4500" dirty="0"/>
              <a:t> </a:t>
            </a:r>
            <a:r>
              <a:rPr lang="pt-BR" sz="4500" dirty="0" err="1"/>
              <a:t>blandit</a:t>
            </a:r>
            <a:r>
              <a:rPr lang="pt-BR" sz="4500" dirty="0"/>
              <a:t> </a:t>
            </a:r>
            <a:r>
              <a:rPr lang="pt-BR" sz="4500" dirty="0" err="1"/>
              <a:t>praesent</a:t>
            </a:r>
            <a:r>
              <a:rPr lang="pt-BR" sz="4500" dirty="0"/>
              <a:t> </a:t>
            </a:r>
            <a:r>
              <a:rPr lang="pt-BR" sz="4500" dirty="0" err="1"/>
              <a:t>luptatum</a:t>
            </a:r>
            <a:r>
              <a:rPr lang="pt-BR" sz="4500" dirty="0"/>
              <a:t> </a:t>
            </a:r>
            <a:r>
              <a:rPr lang="pt-BR" sz="4500" dirty="0" err="1"/>
              <a:t>zzril</a:t>
            </a:r>
            <a:r>
              <a:rPr lang="pt-BR" sz="4500" dirty="0"/>
              <a:t> </a:t>
            </a:r>
            <a:r>
              <a:rPr lang="pt-BR" sz="4500" dirty="0" err="1"/>
              <a:t>delenit</a:t>
            </a:r>
            <a:r>
              <a:rPr lang="pt-BR" sz="4500" dirty="0"/>
              <a:t> augue </a:t>
            </a:r>
            <a:r>
              <a:rPr lang="pt-BR" sz="4500" dirty="0" err="1"/>
              <a:t>duis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te </a:t>
            </a:r>
            <a:r>
              <a:rPr lang="pt-BR" sz="4500" dirty="0" err="1"/>
              <a:t>feugait</a:t>
            </a:r>
            <a:r>
              <a:rPr lang="pt-BR" sz="4500" dirty="0"/>
              <a:t> </a:t>
            </a:r>
            <a:r>
              <a:rPr lang="pt-BR" sz="4500" dirty="0" err="1"/>
              <a:t>nulla</a:t>
            </a:r>
            <a:r>
              <a:rPr lang="pt-BR" sz="4500" dirty="0"/>
              <a:t> </a:t>
            </a:r>
            <a:r>
              <a:rPr lang="pt-BR" sz="4500" dirty="0" err="1"/>
              <a:t>facilisi</a:t>
            </a:r>
            <a:r>
              <a:rPr lang="pt-BR" sz="4500" dirty="0"/>
              <a:t>.</a:t>
            </a:r>
          </a:p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</a:t>
            </a:r>
            <a:r>
              <a:rPr lang="pt-BR" sz="4500" dirty="0"/>
              <a:t> </a:t>
            </a:r>
            <a:r>
              <a:rPr lang="pt-BR" sz="4500" dirty="0" err="1"/>
              <a:t>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.</a:t>
            </a:r>
          </a:p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</a:t>
            </a:r>
            <a:endParaRPr lang="pt-BR" sz="4500" dirty="0"/>
          </a:p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</a:t>
            </a:r>
            <a:r>
              <a:rPr lang="pt-BR" sz="4500" dirty="0"/>
              <a:t> </a:t>
            </a:r>
            <a:r>
              <a:rPr lang="pt-BR" sz="4500" dirty="0" err="1"/>
              <a:t>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.</a:t>
            </a:r>
          </a:p>
          <a:p>
            <a:endParaRPr lang="pt-BR" sz="5000" dirty="0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1F288059-1E67-4516-9CF9-7B801D3305DA}"/>
              </a:ext>
            </a:extLst>
          </p:cNvPr>
          <p:cNvSpPr txBox="1"/>
          <p:nvPr/>
        </p:nvSpPr>
        <p:spPr>
          <a:xfrm>
            <a:off x="146171" y="12390300"/>
            <a:ext cx="3240551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/>
              <a:t>NOME DA INSTITUIÇÃO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CDCE8439-DEDA-4207-91FA-A0A3A03F8820}"/>
              </a:ext>
            </a:extLst>
          </p:cNvPr>
          <p:cNvSpPr txBox="1"/>
          <p:nvPr/>
        </p:nvSpPr>
        <p:spPr>
          <a:xfrm>
            <a:off x="16547672" y="27053956"/>
            <a:ext cx="1519567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. </a:t>
            </a:r>
            <a:r>
              <a:rPr lang="pt-BR" sz="4500" dirty="0" err="1"/>
              <a:t>Duis</a:t>
            </a:r>
            <a:r>
              <a:rPr lang="pt-BR" sz="4500" dirty="0"/>
              <a:t> autem </a:t>
            </a:r>
            <a:r>
              <a:rPr lang="pt-BR" sz="4500" dirty="0" err="1"/>
              <a:t>vel</a:t>
            </a:r>
            <a:r>
              <a:rPr lang="pt-BR" sz="4500" dirty="0"/>
              <a:t> </a:t>
            </a:r>
            <a:r>
              <a:rPr lang="pt-BR" sz="4500" dirty="0" err="1"/>
              <a:t>eum</a:t>
            </a:r>
            <a:r>
              <a:rPr lang="pt-BR" sz="4500" dirty="0"/>
              <a:t> </a:t>
            </a:r>
            <a:r>
              <a:rPr lang="pt-BR" sz="4500" dirty="0" err="1"/>
              <a:t>iriure</a:t>
            </a:r>
            <a:r>
              <a:rPr lang="pt-BR" sz="4500" dirty="0"/>
              <a:t> </a:t>
            </a:r>
            <a:r>
              <a:rPr lang="pt-BR" sz="4500" dirty="0" err="1"/>
              <a:t>dolor</a:t>
            </a:r>
            <a:r>
              <a:rPr lang="pt-BR" sz="4500" dirty="0"/>
              <a:t> in </a:t>
            </a:r>
            <a:r>
              <a:rPr lang="pt-BR" sz="4500" dirty="0" err="1"/>
              <a:t>hendrerit</a:t>
            </a:r>
            <a:r>
              <a:rPr lang="pt-BR" sz="4500" dirty="0"/>
              <a:t> in </a:t>
            </a:r>
            <a:r>
              <a:rPr lang="pt-BR" sz="4500" dirty="0" err="1"/>
              <a:t>vulputate</a:t>
            </a:r>
            <a:r>
              <a:rPr lang="pt-BR" sz="4500" dirty="0"/>
              <a:t> </a:t>
            </a:r>
            <a:r>
              <a:rPr lang="pt-BR" sz="4500" dirty="0" err="1"/>
              <a:t>velit</a:t>
            </a:r>
            <a:r>
              <a:rPr lang="pt-BR" sz="4500" dirty="0"/>
              <a:t> esse </a:t>
            </a:r>
            <a:r>
              <a:rPr lang="pt-BR" sz="4500" dirty="0" err="1"/>
              <a:t>molestie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r>
              <a:rPr lang="pt-BR" sz="4500" dirty="0"/>
              <a:t>, </a:t>
            </a:r>
            <a:r>
              <a:rPr lang="pt-BR" sz="4500" dirty="0" err="1"/>
              <a:t>vel</a:t>
            </a:r>
            <a:r>
              <a:rPr lang="pt-BR" sz="4500" dirty="0"/>
              <a:t> </a:t>
            </a:r>
            <a:r>
              <a:rPr lang="pt-BR" sz="4500" dirty="0" err="1"/>
              <a:t>illum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eu </a:t>
            </a:r>
            <a:r>
              <a:rPr lang="pt-BR" sz="4500" dirty="0" err="1"/>
              <a:t>feugiat</a:t>
            </a:r>
            <a:r>
              <a:rPr lang="pt-BR" sz="4500" dirty="0"/>
              <a:t> </a:t>
            </a:r>
            <a:r>
              <a:rPr lang="pt-BR" sz="4500" dirty="0" err="1"/>
              <a:t>nulla</a:t>
            </a:r>
            <a:r>
              <a:rPr lang="pt-BR" sz="4500" dirty="0"/>
              <a:t> </a:t>
            </a:r>
            <a:r>
              <a:rPr lang="pt-BR" sz="4500" dirty="0" err="1"/>
              <a:t>facilisis</a:t>
            </a:r>
            <a:r>
              <a:rPr lang="pt-BR" sz="4500" dirty="0"/>
              <a:t> </a:t>
            </a:r>
            <a:r>
              <a:rPr lang="pt-BR" sz="4500" dirty="0" err="1"/>
              <a:t>at</a:t>
            </a:r>
            <a:r>
              <a:rPr lang="pt-BR" sz="4500" dirty="0"/>
              <a:t> vero </a:t>
            </a:r>
            <a:r>
              <a:rPr lang="pt-BR" sz="4500" dirty="0" err="1"/>
              <a:t>eros</a:t>
            </a:r>
            <a:r>
              <a:rPr lang="pt-BR" sz="4500" dirty="0"/>
              <a:t> et </a:t>
            </a:r>
            <a:r>
              <a:rPr lang="pt-BR" sz="4500" dirty="0" err="1"/>
              <a:t>accumsan</a:t>
            </a:r>
            <a:r>
              <a:rPr lang="pt-BR" sz="4500" dirty="0"/>
              <a:t> et </a:t>
            </a:r>
            <a:r>
              <a:rPr lang="pt-BR" sz="4500" dirty="0" err="1"/>
              <a:t>iusto</a:t>
            </a:r>
            <a:endParaRPr lang="pt-BR" sz="4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4152736-7999-4A30-AABF-1FFB320EE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20930" y="15411333"/>
            <a:ext cx="13188778" cy="6303312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CFD271C-EE81-4941-A891-79ED1BF9F2FA}"/>
              </a:ext>
            </a:extLst>
          </p:cNvPr>
          <p:cNvSpPr txBox="1"/>
          <p:nvPr/>
        </p:nvSpPr>
        <p:spPr>
          <a:xfrm>
            <a:off x="16547672" y="35077430"/>
            <a:ext cx="1518567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dirty="0" err="1"/>
              <a:t>Lorem</a:t>
            </a:r>
            <a:r>
              <a:rPr lang="pt-BR" sz="4500" dirty="0"/>
              <a:t> ipsum </a:t>
            </a:r>
            <a:r>
              <a:rPr lang="pt-BR" sz="4500" dirty="0" err="1"/>
              <a:t>dolor</a:t>
            </a:r>
            <a:r>
              <a:rPr lang="pt-BR" sz="4500" dirty="0"/>
              <a:t> </a:t>
            </a:r>
            <a:r>
              <a:rPr lang="pt-BR" sz="4500" dirty="0" err="1"/>
              <a:t>sit</a:t>
            </a:r>
            <a:r>
              <a:rPr lang="pt-BR" sz="4500" dirty="0"/>
              <a:t> </a:t>
            </a:r>
            <a:r>
              <a:rPr lang="pt-BR" sz="4500" dirty="0" err="1"/>
              <a:t>amet</a:t>
            </a:r>
            <a:r>
              <a:rPr lang="pt-BR" sz="4500" dirty="0"/>
              <a:t>, </a:t>
            </a:r>
            <a:r>
              <a:rPr lang="pt-BR" sz="4500" dirty="0" err="1"/>
              <a:t>consectetuer</a:t>
            </a:r>
            <a:r>
              <a:rPr lang="pt-BR" sz="4500" dirty="0"/>
              <a:t> </a:t>
            </a:r>
            <a:r>
              <a:rPr lang="pt-BR" sz="4500" dirty="0" err="1"/>
              <a:t>adipiscing</a:t>
            </a:r>
            <a:r>
              <a:rPr lang="pt-BR" sz="4500" dirty="0"/>
              <a:t> </a:t>
            </a:r>
            <a:r>
              <a:rPr lang="pt-BR" sz="4500" dirty="0" err="1"/>
              <a:t>elit</a:t>
            </a:r>
            <a:r>
              <a:rPr lang="pt-BR" sz="4500" dirty="0"/>
              <a:t>, </a:t>
            </a:r>
            <a:r>
              <a:rPr lang="pt-BR" sz="4500" dirty="0" err="1"/>
              <a:t>sed</a:t>
            </a:r>
            <a:r>
              <a:rPr lang="pt-BR" sz="4500" dirty="0"/>
              <a:t> </a:t>
            </a:r>
            <a:r>
              <a:rPr lang="pt-BR" sz="4500" dirty="0" err="1"/>
              <a:t>diam</a:t>
            </a:r>
            <a:r>
              <a:rPr lang="pt-BR" sz="4500" dirty="0"/>
              <a:t> </a:t>
            </a:r>
            <a:r>
              <a:rPr lang="pt-BR" sz="4500" dirty="0" err="1"/>
              <a:t>nonummy</a:t>
            </a:r>
            <a:r>
              <a:rPr lang="pt-BR" sz="4500" dirty="0"/>
              <a:t> </a:t>
            </a:r>
            <a:r>
              <a:rPr lang="pt-BR" sz="4500" dirty="0" err="1"/>
              <a:t>nibh</a:t>
            </a:r>
            <a:r>
              <a:rPr lang="pt-BR" sz="4500" dirty="0"/>
              <a:t> </a:t>
            </a:r>
            <a:r>
              <a:rPr lang="pt-BR" sz="4500" dirty="0" err="1"/>
              <a:t>euismod</a:t>
            </a:r>
            <a:r>
              <a:rPr lang="pt-BR" sz="4500" dirty="0"/>
              <a:t> </a:t>
            </a:r>
            <a:r>
              <a:rPr lang="pt-BR" sz="4500" dirty="0" err="1"/>
              <a:t>tincidunt</a:t>
            </a:r>
            <a:r>
              <a:rPr lang="pt-BR" sz="4500" dirty="0"/>
              <a:t> ut </a:t>
            </a:r>
            <a:r>
              <a:rPr lang="pt-BR" sz="4500" dirty="0" err="1"/>
              <a:t>laoreet</a:t>
            </a:r>
            <a:r>
              <a:rPr lang="pt-BR" sz="4500" dirty="0"/>
              <a:t> </a:t>
            </a:r>
            <a:r>
              <a:rPr lang="pt-BR" sz="4500" dirty="0" err="1"/>
              <a:t>dolore</a:t>
            </a:r>
            <a:r>
              <a:rPr lang="pt-BR" sz="4500" dirty="0"/>
              <a:t> magna </a:t>
            </a:r>
            <a:r>
              <a:rPr lang="pt-BR" sz="4500" dirty="0" err="1"/>
              <a:t>aliquam</a:t>
            </a:r>
            <a:r>
              <a:rPr lang="pt-BR" sz="4500" dirty="0"/>
              <a:t> erat </a:t>
            </a:r>
            <a:r>
              <a:rPr lang="pt-BR" sz="4500" dirty="0" err="1"/>
              <a:t>volutpat</a:t>
            </a:r>
            <a:r>
              <a:rPr lang="pt-BR" sz="4500" dirty="0"/>
              <a:t>. Ut </a:t>
            </a:r>
            <a:r>
              <a:rPr lang="pt-BR" sz="4500" dirty="0" err="1"/>
              <a:t>wisi</a:t>
            </a:r>
            <a:r>
              <a:rPr lang="pt-BR" sz="4500" dirty="0"/>
              <a:t> </a:t>
            </a:r>
            <a:r>
              <a:rPr lang="pt-BR" sz="4500" dirty="0" err="1"/>
              <a:t>enim</a:t>
            </a:r>
            <a:r>
              <a:rPr lang="pt-BR" sz="4500" dirty="0"/>
              <a:t> ad </a:t>
            </a:r>
            <a:r>
              <a:rPr lang="pt-BR" sz="4500" dirty="0" err="1"/>
              <a:t>minim</a:t>
            </a:r>
            <a:r>
              <a:rPr lang="pt-BR" sz="4500" dirty="0"/>
              <a:t> </a:t>
            </a:r>
            <a:r>
              <a:rPr lang="pt-BR" sz="4500" dirty="0" err="1"/>
              <a:t>veniam</a:t>
            </a:r>
            <a:r>
              <a:rPr lang="pt-BR" sz="4500" dirty="0"/>
              <a:t>, quis </a:t>
            </a:r>
            <a:r>
              <a:rPr lang="pt-BR" sz="4500" dirty="0" err="1"/>
              <a:t>nostrud</a:t>
            </a:r>
            <a:r>
              <a:rPr lang="pt-BR" sz="4500" dirty="0"/>
              <a:t> exerci </a:t>
            </a:r>
            <a:r>
              <a:rPr lang="pt-BR" sz="4500" dirty="0" err="1"/>
              <a:t>tation</a:t>
            </a:r>
            <a:r>
              <a:rPr lang="pt-BR" sz="4500" dirty="0"/>
              <a:t> </a:t>
            </a:r>
            <a:r>
              <a:rPr lang="pt-BR" sz="4500" dirty="0" err="1"/>
              <a:t>ullamcorper</a:t>
            </a:r>
            <a:r>
              <a:rPr lang="pt-BR" sz="4500" dirty="0"/>
              <a:t> </a:t>
            </a:r>
            <a:r>
              <a:rPr lang="pt-BR" sz="4500" dirty="0" err="1"/>
              <a:t>suscipit</a:t>
            </a:r>
            <a:r>
              <a:rPr lang="pt-BR" sz="4500" dirty="0"/>
              <a:t> </a:t>
            </a:r>
            <a:r>
              <a:rPr lang="pt-BR" sz="4500" dirty="0" err="1"/>
              <a:t>lobortis</a:t>
            </a:r>
            <a:r>
              <a:rPr lang="pt-BR" sz="4500" dirty="0"/>
              <a:t> </a:t>
            </a:r>
            <a:r>
              <a:rPr lang="pt-BR" sz="4500" dirty="0" err="1"/>
              <a:t>nisl</a:t>
            </a:r>
            <a:r>
              <a:rPr lang="pt-BR" sz="4500" dirty="0"/>
              <a:t> ut </a:t>
            </a:r>
            <a:r>
              <a:rPr lang="pt-BR" sz="4500" dirty="0" err="1"/>
              <a:t>aliquip</a:t>
            </a:r>
            <a:r>
              <a:rPr lang="pt-BR" sz="4500" dirty="0"/>
              <a:t> </a:t>
            </a:r>
            <a:r>
              <a:rPr lang="pt-BR" sz="4500" dirty="0" err="1"/>
              <a:t>ex</a:t>
            </a:r>
            <a:r>
              <a:rPr lang="pt-BR" sz="4500" dirty="0"/>
              <a:t> </a:t>
            </a:r>
            <a:r>
              <a:rPr lang="pt-BR" sz="4500" dirty="0" err="1"/>
              <a:t>ea</a:t>
            </a:r>
            <a:r>
              <a:rPr lang="pt-BR" sz="4500" dirty="0"/>
              <a:t> </a:t>
            </a:r>
            <a:r>
              <a:rPr lang="pt-BR" sz="4500" dirty="0" err="1"/>
              <a:t>commodo</a:t>
            </a:r>
            <a:r>
              <a:rPr lang="pt-BR" sz="4500" dirty="0"/>
              <a:t> </a:t>
            </a:r>
            <a:r>
              <a:rPr lang="pt-BR" sz="4500" dirty="0" err="1"/>
              <a:t>consequat</a:t>
            </a:r>
            <a:endParaRPr lang="pt-BR" sz="4500" dirty="0"/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584EEBF5-C4FA-4F97-A6D2-86F629CF62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4" y="40670929"/>
            <a:ext cx="17176638" cy="232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51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495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Valnice</dc:creator>
  <cp:lastModifiedBy>Valnice</cp:lastModifiedBy>
  <cp:revision>13</cp:revision>
  <dcterms:created xsi:type="dcterms:W3CDTF">2023-09-21T23:57:08Z</dcterms:created>
  <dcterms:modified xsi:type="dcterms:W3CDTF">2023-10-02T13:01:09Z</dcterms:modified>
</cp:coreProperties>
</file>